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304" r:id="rId5"/>
    <p:sldId id="358" r:id="rId6"/>
    <p:sldId id="359" r:id="rId7"/>
    <p:sldId id="363" r:id="rId8"/>
    <p:sldId id="364" r:id="rId9"/>
    <p:sldId id="366" r:id="rId10"/>
    <p:sldId id="320" r:id="rId11"/>
    <p:sldId id="367" r:id="rId12"/>
    <p:sldId id="368" r:id="rId13"/>
    <p:sldId id="369" r:id="rId14"/>
    <p:sldId id="316" r:id="rId15"/>
    <p:sldId id="383" r:id="rId16"/>
    <p:sldId id="357" r:id="rId17"/>
    <p:sldId id="430" r:id="rId18"/>
    <p:sldId id="381" r:id="rId19"/>
    <p:sldId id="389" r:id="rId20"/>
    <p:sldId id="390" r:id="rId21"/>
    <p:sldId id="332" r:id="rId22"/>
    <p:sldId id="331" r:id="rId23"/>
    <p:sldId id="308" r:id="rId24"/>
    <p:sldId id="391" r:id="rId25"/>
    <p:sldId id="334" r:id="rId26"/>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32E"/>
    <a:srgbClr val="00264C"/>
    <a:srgbClr val="0017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6" autoAdjust="0"/>
    <p:restoredTop sz="94660"/>
  </p:normalViewPr>
  <p:slideViewPr>
    <p:cSldViewPr>
      <p:cViewPr varScale="1">
        <p:scale>
          <a:sx n="146" d="100"/>
          <a:sy n="146" d="100"/>
        </p:scale>
        <p:origin x="516" y="114"/>
      </p:cViewPr>
      <p:guideLst>
        <p:guide orient="horz" pos="1620"/>
        <p:guide pos="2880"/>
      </p:guideLst>
    </p:cSldViewPr>
  </p:slideViewPr>
  <p:notesTextViewPr>
    <p:cViewPr>
      <p:scale>
        <a:sx n="3" d="2"/>
        <a:sy n="3" d="2"/>
      </p:scale>
      <p:origin x="0" y="0"/>
    </p:cViewPr>
  </p:notesTextViewPr>
  <p:notesViewPr>
    <p:cSldViewPr>
      <p:cViewPr varScale="1">
        <p:scale>
          <a:sx n="89" d="100"/>
          <a:sy n="89" d="100"/>
        </p:scale>
        <p:origin x="223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B4BB4C-5AD8-4ACD-92E7-FB0A7F6473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C15A3A6-4D6F-40D4-A800-636A1F3E9E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A9D2C7-5572-4A0B-A23A-BB101811059C}" type="datetimeFigureOut">
              <a:rPr lang="en-US" smtClean="0"/>
              <a:t>12/18/2024</a:t>
            </a:fld>
            <a:endParaRPr lang="en-US"/>
          </a:p>
        </p:txBody>
      </p:sp>
      <p:sp>
        <p:nvSpPr>
          <p:cNvPr id="4" name="Footer Placeholder 3">
            <a:extLst>
              <a:ext uri="{FF2B5EF4-FFF2-40B4-BE49-F238E27FC236}">
                <a16:creationId xmlns:a16="http://schemas.microsoft.com/office/drawing/2014/main" id="{3952F107-E0DE-4F49-AA4C-4263AF796B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09F75A-CE86-4E47-A954-8841DBB1F6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3E1DAF-C998-4BFB-A31D-032AEAD29A6E}" type="slidenum">
              <a:rPr lang="en-US" smtClean="0"/>
              <a:t>‹#›</a:t>
            </a:fld>
            <a:endParaRPr lang="en-US"/>
          </a:p>
        </p:txBody>
      </p:sp>
    </p:spTree>
    <p:extLst>
      <p:ext uri="{BB962C8B-B14F-4D97-AF65-F5344CB8AC3E}">
        <p14:creationId xmlns:p14="http://schemas.microsoft.com/office/powerpoint/2010/main" val="228465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14F611-4319-40C8-9C68-FFF952751B77}" type="datetimeFigureOut">
              <a:rPr lang="fi-FI" smtClean="0"/>
              <a:t>18.12.2024</a:t>
            </a:fld>
            <a:endParaRPr lang="fi-FI"/>
          </a:p>
        </p:txBody>
      </p:sp>
      <p:sp>
        <p:nvSpPr>
          <p:cNvPr id="4" name="Dian kuvan paikkamerkki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D32798-70FA-43DC-8F7B-EFF292728893}" type="slidenum">
              <a:rPr lang="fi-FI" smtClean="0"/>
              <a:t>‹#›</a:t>
            </a:fld>
            <a:endParaRPr lang="fi-FI"/>
          </a:p>
        </p:txBody>
      </p:sp>
    </p:spTree>
    <p:extLst>
      <p:ext uri="{BB962C8B-B14F-4D97-AF65-F5344CB8AC3E}">
        <p14:creationId xmlns:p14="http://schemas.microsoft.com/office/powerpoint/2010/main" val="2955777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34FF5-1CC7-66F3-D2BA-333793C49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F4EB4-DFC6-2982-6720-0D4371273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D6BC2-BAB9-17B7-B609-D3E84FDA0050}"/>
              </a:ext>
            </a:extLst>
          </p:cNvPr>
          <p:cNvSpPr>
            <a:spLocks noGrp="1"/>
          </p:cNvSpPr>
          <p:nvPr>
            <p:ph type="body" idx="1"/>
          </p:nvPr>
        </p:nvSpPr>
        <p:spPr/>
        <p:txBody>
          <a:bodyPr/>
          <a:lstStyle/>
          <a:p>
            <a:endParaRPr lang="sv-FI" dirty="0"/>
          </a:p>
        </p:txBody>
      </p:sp>
      <p:sp>
        <p:nvSpPr>
          <p:cNvPr id="4" name="Slide Number Placeholder 3">
            <a:extLst>
              <a:ext uri="{FF2B5EF4-FFF2-40B4-BE49-F238E27FC236}">
                <a16:creationId xmlns:a16="http://schemas.microsoft.com/office/drawing/2014/main" id="{A66F7AEA-DB59-20A4-543E-8F0D2A1B5A98}"/>
              </a:ext>
            </a:extLst>
          </p:cNvPr>
          <p:cNvSpPr>
            <a:spLocks noGrp="1"/>
          </p:cNvSpPr>
          <p:nvPr>
            <p:ph type="sldNum" sz="quarter" idx="5"/>
          </p:nvPr>
        </p:nvSpPr>
        <p:spPr/>
        <p:txBody>
          <a:bodyPr/>
          <a:lstStyle/>
          <a:p>
            <a:fld id="{8ED32798-70FA-43DC-8F7B-EFF292728893}" type="slidenum">
              <a:rPr lang="fi-FI" smtClean="0"/>
              <a:t>14</a:t>
            </a:fld>
            <a:endParaRPr lang="fi-FI"/>
          </a:p>
        </p:txBody>
      </p:sp>
    </p:spTree>
    <p:extLst>
      <p:ext uri="{BB962C8B-B14F-4D97-AF65-F5344CB8AC3E}">
        <p14:creationId xmlns:p14="http://schemas.microsoft.com/office/powerpoint/2010/main" val="896022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FI" dirty="0"/>
          </a:p>
        </p:txBody>
      </p:sp>
      <p:sp>
        <p:nvSpPr>
          <p:cNvPr id="4" name="Slide Number Placeholder 3"/>
          <p:cNvSpPr>
            <a:spLocks noGrp="1"/>
          </p:cNvSpPr>
          <p:nvPr>
            <p:ph type="sldNum" sz="quarter" idx="10"/>
          </p:nvPr>
        </p:nvSpPr>
        <p:spPr/>
        <p:txBody>
          <a:bodyPr/>
          <a:lstStyle/>
          <a:p>
            <a:fld id="{8ED32798-70FA-43DC-8F7B-EFF292728893}" type="slidenum">
              <a:rPr lang="fi-FI" smtClean="0"/>
              <a:t>17</a:t>
            </a:fld>
            <a:endParaRPr lang="fi-FI"/>
          </a:p>
        </p:txBody>
      </p:sp>
    </p:spTree>
    <p:extLst>
      <p:ext uri="{BB962C8B-B14F-4D97-AF65-F5344CB8AC3E}">
        <p14:creationId xmlns:p14="http://schemas.microsoft.com/office/powerpoint/2010/main" val="12984057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AutoShape 3">
            <a:extLst>
              <a:ext uri="{FF2B5EF4-FFF2-40B4-BE49-F238E27FC236}">
                <a16:creationId xmlns:a16="http://schemas.microsoft.com/office/drawing/2014/main" id="{49EEA1C4-E8EA-4577-8DD5-4B118DBA31E0}"/>
              </a:ext>
              <a:ext uri="{C183D7F6-B498-43B3-948B-1728B52AA6E4}">
                <adec:decorative xmlns:adec="http://schemas.microsoft.com/office/drawing/2017/decorative" val="1"/>
              </a:ext>
            </a:extLst>
          </p:cNvPr>
          <p:cNvSpPr>
            <a:spLocks noChangeAspect="1" noChangeArrowheads="1" noTextEdit="1"/>
          </p:cNvSpPr>
          <p:nvPr userDrawn="1"/>
        </p:nvSpPr>
        <p:spPr bwMode="auto">
          <a:xfrm>
            <a:off x="8145463" y="134938"/>
            <a:ext cx="7747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2" name="Group 61" descr="Åbo Akademi University logotype">
            <a:extLst>
              <a:ext uri="{FF2B5EF4-FFF2-40B4-BE49-F238E27FC236}">
                <a16:creationId xmlns:a16="http://schemas.microsoft.com/office/drawing/2014/main" id="{7BF3CA40-173F-4BF3-B723-EB204C2C49FA}"/>
              </a:ext>
            </a:extLst>
          </p:cNvPr>
          <p:cNvGrpSpPr/>
          <p:nvPr userDrawn="1"/>
        </p:nvGrpSpPr>
        <p:grpSpPr>
          <a:xfrm>
            <a:off x="8147051" y="134938"/>
            <a:ext cx="773113" cy="973138"/>
            <a:chOff x="8147051" y="134938"/>
            <a:chExt cx="773113" cy="973138"/>
          </a:xfrm>
        </p:grpSpPr>
        <p:grpSp>
          <p:nvGrpSpPr>
            <p:cNvPr id="63" name="Group 62">
              <a:extLst>
                <a:ext uri="{FF2B5EF4-FFF2-40B4-BE49-F238E27FC236}">
                  <a16:creationId xmlns:a16="http://schemas.microsoft.com/office/drawing/2014/main" id="{DAA45657-041C-4608-B5BB-0BAED34BB090}"/>
                </a:ext>
              </a:extLst>
            </p:cNvPr>
            <p:cNvGrpSpPr/>
            <p:nvPr userDrawn="1"/>
          </p:nvGrpSpPr>
          <p:grpSpPr>
            <a:xfrm>
              <a:off x="8147051" y="835026"/>
              <a:ext cx="773113" cy="273050"/>
              <a:chOff x="8147051" y="835026"/>
              <a:chExt cx="773113" cy="273050"/>
            </a:xfrm>
          </p:grpSpPr>
          <p:sp>
            <p:nvSpPr>
              <p:cNvPr id="72" name="Freeform 6">
                <a:extLst>
                  <a:ext uri="{FF2B5EF4-FFF2-40B4-BE49-F238E27FC236}">
                    <a16:creationId xmlns:a16="http://schemas.microsoft.com/office/drawing/2014/main" id="{7214A32F-4752-4238-8732-ADC49FB432B5}"/>
                  </a:ext>
                </a:extLst>
              </p:cNvPr>
              <p:cNvSpPr>
                <a:spLocks noEditPoints="1"/>
              </p:cNvSpPr>
              <p:nvPr userDrawn="1"/>
            </p:nvSpPr>
            <p:spPr bwMode="auto">
              <a:xfrm>
                <a:off x="8251826" y="985838"/>
                <a:ext cx="577850" cy="122238"/>
              </a:xfrm>
              <a:custGeom>
                <a:avLst/>
                <a:gdLst>
                  <a:gd name="T0" fmla="*/ 308 w 331"/>
                  <a:gd name="T1" fmla="*/ 52 h 70"/>
                  <a:gd name="T2" fmla="*/ 297 w 331"/>
                  <a:gd name="T3" fmla="*/ 62 h 70"/>
                  <a:gd name="T4" fmla="*/ 322 w 331"/>
                  <a:gd name="T5" fmla="*/ 41 h 70"/>
                  <a:gd name="T6" fmla="*/ 315 w 331"/>
                  <a:gd name="T7" fmla="*/ 36 h 70"/>
                  <a:gd name="T8" fmla="*/ 311 w 331"/>
                  <a:gd name="T9" fmla="*/ 36 h 70"/>
                  <a:gd name="T10" fmla="*/ 272 w 331"/>
                  <a:gd name="T11" fmla="*/ 9 h 70"/>
                  <a:gd name="T12" fmla="*/ 267 w 331"/>
                  <a:gd name="T13" fmla="*/ 23 h 70"/>
                  <a:gd name="T14" fmla="*/ 275 w 331"/>
                  <a:gd name="T15" fmla="*/ 51 h 70"/>
                  <a:gd name="T16" fmla="*/ 290 w 331"/>
                  <a:gd name="T17" fmla="*/ 46 h 70"/>
                  <a:gd name="T18" fmla="*/ 282 w 331"/>
                  <a:gd name="T19" fmla="*/ 23 h 70"/>
                  <a:gd name="T20" fmla="*/ 282 w 331"/>
                  <a:gd name="T21" fmla="*/ 16 h 70"/>
                  <a:gd name="T22" fmla="*/ 256 w 331"/>
                  <a:gd name="T23" fmla="*/ 0 h 70"/>
                  <a:gd name="T24" fmla="*/ 261 w 331"/>
                  <a:gd name="T25" fmla="*/ 5 h 70"/>
                  <a:gd name="T26" fmla="*/ 251 w 331"/>
                  <a:gd name="T27" fmla="*/ 16 h 70"/>
                  <a:gd name="T28" fmla="*/ 261 w 331"/>
                  <a:gd name="T29" fmla="*/ 16 h 70"/>
                  <a:gd name="T30" fmla="*/ 243 w 331"/>
                  <a:gd name="T31" fmla="*/ 42 h 70"/>
                  <a:gd name="T32" fmla="*/ 232 w 331"/>
                  <a:gd name="T33" fmla="*/ 22 h 70"/>
                  <a:gd name="T34" fmla="*/ 232 w 331"/>
                  <a:gd name="T35" fmla="*/ 15 h 70"/>
                  <a:gd name="T36" fmla="*/ 234 w 331"/>
                  <a:gd name="T37" fmla="*/ 43 h 70"/>
                  <a:gd name="T38" fmla="*/ 217 w 331"/>
                  <a:gd name="T39" fmla="*/ 51 h 70"/>
                  <a:gd name="T40" fmla="*/ 201 w 331"/>
                  <a:gd name="T41" fmla="*/ 34 h 70"/>
                  <a:gd name="T42" fmla="*/ 213 w 331"/>
                  <a:gd name="T43" fmla="*/ 24 h 70"/>
                  <a:gd name="T44" fmla="*/ 200 w 331"/>
                  <a:gd name="T45" fmla="*/ 23 h 70"/>
                  <a:gd name="T46" fmla="*/ 191 w 331"/>
                  <a:gd name="T47" fmla="*/ 16 h 70"/>
                  <a:gd name="T48" fmla="*/ 159 w 331"/>
                  <a:gd name="T49" fmla="*/ 30 h 70"/>
                  <a:gd name="T50" fmla="*/ 159 w 331"/>
                  <a:gd name="T51" fmla="*/ 30 h 70"/>
                  <a:gd name="T52" fmla="*/ 168 w 331"/>
                  <a:gd name="T53" fmla="*/ 15 h 70"/>
                  <a:gd name="T54" fmla="*/ 182 w 331"/>
                  <a:gd name="T55" fmla="*/ 51 h 70"/>
                  <a:gd name="T56" fmla="*/ 159 w 331"/>
                  <a:gd name="T57" fmla="*/ 37 h 70"/>
                  <a:gd name="T58" fmla="*/ 124 w 331"/>
                  <a:gd name="T59" fmla="*/ 53 h 70"/>
                  <a:gd name="T60" fmla="*/ 137 w 331"/>
                  <a:gd name="T61" fmla="*/ 16 h 70"/>
                  <a:gd name="T62" fmla="*/ 129 w 331"/>
                  <a:gd name="T63" fmla="*/ 44 h 70"/>
                  <a:gd name="T64" fmla="*/ 110 w 331"/>
                  <a:gd name="T65" fmla="*/ 16 h 70"/>
                  <a:gd name="T66" fmla="*/ 99 w 331"/>
                  <a:gd name="T67" fmla="*/ 10 h 70"/>
                  <a:gd name="T68" fmla="*/ 104 w 331"/>
                  <a:gd name="T69" fmla="*/ 16 h 70"/>
                  <a:gd name="T70" fmla="*/ 104 w 331"/>
                  <a:gd name="T71" fmla="*/ 53 h 70"/>
                  <a:gd name="T72" fmla="*/ 60 w 331"/>
                  <a:gd name="T73" fmla="*/ 53 h 70"/>
                  <a:gd name="T74" fmla="*/ 68 w 331"/>
                  <a:gd name="T75" fmla="*/ 22 h 70"/>
                  <a:gd name="T76" fmla="*/ 84 w 331"/>
                  <a:gd name="T77" fmla="*/ 53 h 70"/>
                  <a:gd name="T78" fmla="*/ 59 w 331"/>
                  <a:gd name="T79" fmla="*/ 21 h 70"/>
                  <a:gd name="T80" fmla="*/ 50 w 331"/>
                  <a:gd name="T81" fmla="*/ 16 h 70"/>
                  <a:gd name="T82" fmla="*/ 0 w 331"/>
                  <a:gd name="T83" fmla="*/ 1 h 70"/>
                  <a:gd name="T84" fmla="*/ 40 w 331"/>
                  <a:gd name="T85" fmla="*/ 31 h 70"/>
                  <a:gd name="T86" fmla="*/ 31 w 331"/>
                  <a:gd name="T87" fmla="*/ 31 h 70"/>
                  <a:gd name="T88" fmla="*/ 9 w 331"/>
                  <a:gd name="T89"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1" h="70">
                    <a:moveTo>
                      <a:pt x="294" y="16"/>
                    </a:moveTo>
                    <a:cubicBezTo>
                      <a:pt x="307" y="50"/>
                      <a:pt x="307" y="50"/>
                      <a:pt x="307" y="50"/>
                    </a:cubicBezTo>
                    <a:cubicBezTo>
                      <a:pt x="308" y="51"/>
                      <a:pt x="308" y="51"/>
                      <a:pt x="308" y="52"/>
                    </a:cubicBezTo>
                    <a:cubicBezTo>
                      <a:pt x="308" y="52"/>
                      <a:pt x="308" y="53"/>
                      <a:pt x="307" y="53"/>
                    </a:cubicBezTo>
                    <a:cubicBezTo>
                      <a:pt x="306" y="56"/>
                      <a:pt x="304" y="58"/>
                      <a:pt x="302" y="59"/>
                    </a:cubicBezTo>
                    <a:cubicBezTo>
                      <a:pt x="300" y="61"/>
                      <a:pt x="298" y="62"/>
                      <a:pt x="297" y="62"/>
                    </a:cubicBezTo>
                    <a:cubicBezTo>
                      <a:pt x="299" y="70"/>
                      <a:pt x="299" y="70"/>
                      <a:pt x="299" y="70"/>
                    </a:cubicBezTo>
                    <a:cubicBezTo>
                      <a:pt x="301" y="70"/>
                      <a:pt x="305" y="68"/>
                      <a:pt x="309" y="65"/>
                    </a:cubicBezTo>
                    <a:cubicBezTo>
                      <a:pt x="313" y="61"/>
                      <a:pt x="317" y="55"/>
                      <a:pt x="322" y="41"/>
                    </a:cubicBezTo>
                    <a:cubicBezTo>
                      <a:pt x="331" y="16"/>
                      <a:pt x="331" y="16"/>
                      <a:pt x="331" y="16"/>
                    </a:cubicBezTo>
                    <a:cubicBezTo>
                      <a:pt x="321" y="16"/>
                      <a:pt x="321" y="16"/>
                      <a:pt x="321" y="16"/>
                    </a:cubicBezTo>
                    <a:cubicBezTo>
                      <a:pt x="315" y="36"/>
                      <a:pt x="315" y="36"/>
                      <a:pt x="315" y="36"/>
                    </a:cubicBezTo>
                    <a:cubicBezTo>
                      <a:pt x="315" y="38"/>
                      <a:pt x="314" y="41"/>
                      <a:pt x="313" y="43"/>
                    </a:cubicBezTo>
                    <a:cubicBezTo>
                      <a:pt x="313" y="43"/>
                      <a:pt x="313" y="43"/>
                      <a:pt x="313" y="43"/>
                    </a:cubicBezTo>
                    <a:cubicBezTo>
                      <a:pt x="312" y="41"/>
                      <a:pt x="312" y="38"/>
                      <a:pt x="311" y="36"/>
                    </a:cubicBezTo>
                    <a:cubicBezTo>
                      <a:pt x="304" y="16"/>
                      <a:pt x="304" y="16"/>
                      <a:pt x="304" y="16"/>
                    </a:cubicBezTo>
                    <a:lnTo>
                      <a:pt x="294" y="16"/>
                    </a:lnTo>
                    <a:close/>
                    <a:moveTo>
                      <a:pt x="272" y="9"/>
                    </a:moveTo>
                    <a:cubicBezTo>
                      <a:pt x="272" y="16"/>
                      <a:pt x="272" y="16"/>
                      <a:pt x="272" y="16"/>
                    </a:cubicBezTo>
                    <a:cubicBezTo>
                      <a:pt x="267" y="16"/>
                      <a:pt x="267" y="16"/>
                      <a:pt x="267" y="16"/>
                    </a:cubicBezTo>
                    <a:cubicBezTo>
                      <a:pt x="267" y="23"/>
                      <a:pt x="267" y="23"/>
                      <a:pt x="267" y="23"/>
                    </a:cubicBezTo>
                    <a:cubicBezTo>
                      <a:pt x="272" y="23"/>
                      <a:pt x="272" y="23"/>
                      <a:pt x="272" y="23"/>
                    </a:cubicBezTo>
                    <a:cubicBezTo>
                      <a:pt x="272" y="40"/>
                      <a:pt x="272" y="40"/>
                      <a:pt x="272" y="40"/>
                    </a:cubicBezTo>
                    <a:cubicBezTo>
                      <a:pt x="272" y="45"/>
                      <a:pt x="273" y="49"/>
                      <a:pt x="275" y="51"/>
                    </a:cubicBezTo>
                    <a:cubicBezTo>
                      <a:pt x="277" y="53"/>
                      <a:pt x="280" y="54"/>
                      <a:pt x="283" y="54"/>
                    </a:cubicBezTo>
                    <a:cubicBezTo>
                      <a:pt x="286" y="54"/>
                      <a:pt x="289" y="53"/>
                      <a:pt x="290" y="53"/>
                    </a:cubicBezTo>
                    <a:cubicBezTo>
                      <a:pt x="290" y="46"/>
                      <a:pt x="290" y="46"/>
                      <a:pt x="290" y="46"/>
                    </a:cubicBezTo>
                    <a:cubicBezTo>
                      <a:pt x="289" y="46"/>
                      <a:pt x="288" y="46"/>
                      <a:pt x="286" y="46"/>
                    </a:cubicBezTo>
                    <a:cubicBezTo>
                      <a:pt x="283" y="46"/>
                      <a:pt x="282" y="44"/>
                      <a:pt x="282" y="39"/>
                    </a:cubicBezTo>
                    <a:cubicBezTo>
                      <a:pt x="282" y="23"/>
                      <a:pt x="282" y="23"/>
                      <a:pt x="282" y="23"/>
                    </a:cubicBezTo>
                    <a:cubicBezTo>
                      <a:pt x="291" y="23"/>
                      <a:pt x="291" y="23"/>
                      <a:pt x="291" y="23"/>
                    </a:cubicBezTo>
                    <a:cubicBezTo>
                      <a:pt x="291" y="16"/>
                      <a:pt x="291" y="16"/>
                      <a:pt x="291" y="16"/>
                    </a:cubicBezTo>
                    <a:cubicBezTo>
                      <a:pt x="282" y="16"/>
                      <a:pt x="282" y="16"/>
                      <a:pt x="282" y="16"/>
                    </a:cubicBezTo>
                    <a:cubicBezTo>
                      <a:pt x="282" y="6"/>
                      <a:pt x="282" y="6"/>
                      <a:pt x="282" y="6"/>
                    </a:cubicBezTo>
                    <a:lnTo>
                      <a:pt x="272" y="9"/>
                    </a:lnTo>
                    <a:close/>
                    <a:moveTo>
                      <a:pt x="256" y="0"/>
                    </a:moveTo>
                    <a:cubicBezTo>
                      <a:pt x="253" y="0"/>
                      <a:pt x="251" y="2"/>
                      <a:pt x="251" y="5"/>
                    </a:cubicBezTo>
                    <a:cubicBezTo>
                      <a:pt x="251" y="8"/>
                      <a:pt x="253" y="10"/>
                      <a:pt x="256" y="10"/>
                    </a:cubicBezTo>
                    <a:cubicBezTo>
                      <a:pt x="259" y="10"/>
                      <a:pt x="261" y="8"/>
                      <a:pt x="261" y="5"/>
                    </a:cubicBezTo>
                    <a:cubicBezTo>
                      <a:pt x="261" y="2"/>
                      <a:pt x="259" y="0"/>
                      <a:pt x="256" y="0"/>
                    </a:cubicBezTo>
                    <a:moveTo>
                      <a:pt x="261" y="16"/>
                    </a:moveTo>
                    <a:cubicBezTo>
                      <a:pt x="251" y="16"/>
                      <a:pt x="251" y="16"/>
                      <a:pt x="251" y="16"/>
                    </a:cubicBezTo>
                    <a:cubicBezTo>
                      <a:pt x="251" y="53"/>
                      <a:pt x="251" y="53"/>
                      <a:pt x="251" y="53"/>
                    </a:cubicBezTo>
                    <a:cubicBezTo>
                      <a:pt x="261" y="53"/>
                      <a:pt x="261" y="53"/>
                      <a:pt x="261" y="53"/>
                    </a:cubicBezTo>
                    <a:lnTo>
                      <a:pt x="261" y="16"/>
                    </a:lnTo>
                    <a:close/>
                    <a:moveTo>
                      <a:pt x="217" y="51"/>
                    </a:moveTo>
                    <a:cubicBezTo>
                      <a:pt x="220" y="53"/>
                      <a:pt x="224" y="54"/>
                      <a:pt x="228" y="54"/>
                    </a:cubicBezTo>
                    <a:cubicBezTo>
                      <a:pt x="238" y="54"/>
                      <a:pt x="243" y="49"/>
                      <a:pt x="243" y="42"/>
                    </a:cubicBezTo>
                    <a:cubicBezTo>
                      <a:pt x="243" y="37"/>
                      <a:pt x="240" y="33"/>
                      <a:pt x="233" y="31"/>
                    </a:cubicBezTo>
                    <a:cubicBezTo>
                      <a:pt x="229" y="29"/>
                      <a:pt x="227" y="28"/>
                      <a:pt x="227" y="25"/>
                    </a:cubicBezTo>
                    <a:cubicBezTo>
                      <a:pt x="227" y="23"/>
                      <a:pt x="229" y="22"/>
                      <a:pt x="232" y="22"/>
                    </a:cubicBezTo>
                    <a:cubicBezTo>
                      <a:pt x="235" y="22"/>
                      <a:pt x="238" y="23"/>
                      <a:pt x="240" y="24"/>
                    </a:cubicBezTo>
                    <a:cubicBezTo>
                      <a:pt x="242" y="17"/>
                      <a:pt x="242" y="17"/>
                      <a:pt x="242" y="17"/>
                    </a:cubicBezTo>
                    <a:cubicBezTo>
                      <a:pt x="240" y="16"/>
                      <a:pt x="236" y="15"/>
                      <a:pt x="232" y="15"/>
                    </a:cubicBezTo>
                    <a:cubicBezTo>
                      <a:pt x="223" y="15"/>
                      <a:pt x="218" y="20"/>
                      <a:pt x="218" y="27"/>
                    </a:cubicBezTo>
                    <a:cubicBezTo>
                      <a:pt x="218" y="31"/>
                      <a:pt x="221" y="35"/>
                      <a:pt x="228" y="37"/>
                    </a:cubicBezTo>
                    <a:cubicBezTo>
                      <a:pt x="233" y="39"/>
                      <a:pt x="234" y="40"/>
                      <a:pt x="234" y="43"/>
                    </a:cubicBezTo>
                    <a:cubicBezTo>
                      <a:pt x="234" y="45"/>
                      <a:pt x="232" y="47"/>
                      <a:pt x="228" y="47"/>
                    </a:cubicBezTo>
                    <a:cubicBezTo>
                      <a:pt x="225" y="47"/>
                      <a:pt x="221" y="46"/>
                      <a:pt x="219" y="44"/>
                    </a:cubicBezTo>
                    <a:lnTo>
                      <a:pt x="217" y="51"/>
                    </a:lnTo>
                    <a:close/>
                    <a:moveTo>
                      <a:pt x="192" y="53"/>
                    </a:moveTo>
                    <a:cubicBezTo>
                      <a:pt x="201" y="53"/>
                      <a:pt x="201" y="53"/>
                      <a:pt x="201" y="53"/>
                    </a:cubicBezTo>
                    <a:cubicBezTo>
                      <a:pt x="201" y="34"/>
                      <a:pt x="201" y="34"/>
                      <a:pt x="201" y="34"/>
                    </a:cubicBezTo>
                    <a:cubicBezTo>
                      <a:pt x="201" y="33"/>
                      <a:pt x="201" y="32"/>
                      <a:pt x="201" y="31"/>
                    </a:cubicBezTo>
                    <a:cubicBezTo>
                      <a:pt x="202" y="27"/>
                      <a:pt x="205" y="24"/>
                      <a:pt x="210" y="24"/>
                    </a:cubicBezTo>
                    <a:cubicBezTo>
                      <a:pt x="211" y="24"/>
                      <a:pt x="212" y="24"/>
                      <a:pt x="213" y="24"/>
                    </a:cubicBezTo>
                    <a:cubicBezTo>
                      <a:pt x="213" y="15"/>
                      <a:pt x="213" y="15"/>
                      <a:pt x="213" y="15"/>
                    </a:cubicBezTo>
                    <a:cubicBezTo>
                      <a:pt x="212" y="15"/>
                      <a:pt x="211" y="15"/>
                      <a:pt x="210" y="15"/>
                    </a:cubicBezTo>
                    <a:cubicBezTo>
                      <a:pt x="206" y="15"/>
                      <a:pt x="202" y="17"/>
                      <a:pt x="200" y="23"/>
                    </a:cubicBezTo>
                    <a:cubicBezTo>
                      <a:pt x="200" y="23"/>
                      <a:pt x="200" y="23"/>
                      <a:pt x="200" y="23"/>
                    </a:cubicBezTo>
                    <a:cubicBezTo>
                      <a:pt x="200" y="16"/>
                      <a:pt x="200" y="16"/>
                      <a:pt x="200" y="16"/>
                    </a:cubicBezTo>
                    <a:cubicBezTo>
                      <a:pt x="191" y="16"/>
                      <a:pt x="191" y="16"/>
                      <a:pt x="191" y="16"/>
                    </a:cubicBezTo>
                    <a:cubicBezTo>
                      <a:pt x="192" y="19"/>
                      <a:pt x="192" y="23"/>
                      <a:pt x="192" y="28"/>
                    </a:cubicBezTo>
                    <a:lnTo>
                      <a:pt x="192" y="53"/>
                    </a:lnTo>
                    <a:close/>
                    <a:moveTo>
                      <a:pt x="159" y="30"/>
                    </a:moveTo>
                    <a:cubicBezTo>
                      <a:pt x="159" y="27"/>
                      <a:pt x="162" y="21"/>
                      <a:pt x="167" y="21"/>
                    </a:cubicBezTo>
                    <a:cubicBezTo>
                      <a:pt x="174" y="21"/>
                      <a:pt x="175" y="27"/>
                      <a:pt x="175" y="30"/>
                    </a:cubicBezTo>
                    <a:lnTo>
                      <a:pt x="159" y="30"/>
                    </a:lnTo>
                    <a:close/>
                    <a:moveTo>
                      <a:pt x="184" y="37"/>
                    </a:moveTo>
                    <a:cubicBezTo>
                      <a:pt x="184" y="36"/>
                      <a:pt x="184" y="35"/>
                      <a:pt x="184" y="33"/>
                    </a:cubicBezTo>
                    <a:cubicBezTo>
                      <a:pt x="184" y="25"/>
                      <a:pt x="180" y="15"/>
                      <a:pt x="168" y="15"/>
                    </a:cubicBezTo>
                    <a:cubicBezTo>
                      <a:pt x="156" y="15"/>
                      <a:pt x="150" y="25"/>
                      <a:pt x="150" y="35"/>
                    </a:cubicBezTo>
                    <a:cubicBezTo>
                      <a:pt x="150" y="46"/>
                      <a:pt x="157" y="54"/>
                      <a:pt x="169" y="54"/>
                    </a:cubicBezTo>
                    <a:cubicBezTo>
                      <a:pt x="174" y="54"/>
                      <a:pt x="179" y="53"/>
                      <a:pt x="182" y="51"/>
                    </a:cubicBezTo>
                    <a:cubicBezTo>
                      <a:pt x="181" y="45"/>
                      <a:pt x="181" y="45"/>
                      <a:pt x="181" y="45"/>
                    </a:cubicBezTo>
                    <a:cubicBezTo>
                      <a:pt x="178" y="46"/>
                      <a:pt x="175" y="47"/>
                      <a:pt x="170" y="47"/>
                    </a:cubicBezTo>
                    <a:cubicBezTo>
                      <a:pt x="164" y="47"/>
                      <a:pt x="159" y="44"/>
                      <a:pt x="159" y="37"/>
                    </a:cubicBezTo>
                    <a:lnTo>
                      <a:pt x="184" y="37"/>
                    </a:lnTo>
                    <a:close/>
                    <a:moveTo>
                      <a:pt x="110" y="16"/>
                    </a:moveTo>
                    <a:cubicBezTo>
                      <a:pt x="124" y="53"/>
                      <a:pt x="124" y="53"/>
                      <a:pt x="124" y="53"/>
                    </a:cubicBezTo>
                    <a:cubicBezTo>
                      <a:pt x="133" y="53"/>
                      <a:pt x="133" y="53"/>
                      <a:pt x="133" y="53"/>
                    </a:cubicBezTo>
                    <a:cubicBezTo>
                      <a:pt x="147" y="16"/>
                      <a:pt x="147" y="16"/>
                      <a:pt x="147" y="16"/>
                    </a:cubicBezTo>
                    <a:cubicBezTo>
                      <a:pt x="137" y="16"/>
                      <a:pt x="137" y="16"/>
                      <a:pt x="137" y="16"/>
                    </a:cubicBezTo>
                    <a:cubicBezTo>
                      <a:pt x="131" y="35"/>
                      <a:pt x="131" y="35"/>
                      <a:pt x="131" y="35"/>
                    </a:cubicBezTo>
                    <a:cubicBezTo>
                      <a:pt x="130" y="38"/>
                      <a:pt x="130" y="41"/>
                      <a:pt x="129" y="44"/>
                    </a:cubicBezTo>
                    <a:cubicBezTo>
                      <a:pt x="129" y="44"/>
                      <a:pt x="129" y="44"/>
                      <a:pt x="129" y="44"/>
                    </a:cubicBezTo>
                    <a:cubicBezTo>
                      <a:pt x="128" y="41"/>
                      <a:pt x="127" y="38"/>
                      <a:pt x="126" y="35"/>
                    </a:cubicBezTo>
                    <a:cubicBezTo>
                      <a:pt x="120" y="16"/>
                      <a:pt x="120" y="16"/>
                      <a:pt x="120" y="16"/>
                    </a:cubicBezTo>
                    <a:lnTo>
                      <a:pt x="110" y="16"/>
                    </a:lnTo>
                    <a:close/>
                    <a:moveTo>
                      <a:pt x="99" y="0"/>
                    </a:moveTo>
                    <a:cubicBezTo>
                      <a:pt x="96" y="0"/>
                      <a:pt x="94" y="2"/>
                      <a:pt x="94" y="5"/>
                    </a:cubicBezTo>
                    <a:cubicBezTo>
                      <a:pt x="94" y="8"/>
                      <a:pt x="96" y="10"/>
                      <a:pt x="99" y="10"/>
                    </a:cubicBezTo>
                    <a:cubicBezTo>
                      <a:pt x="102" y="10"/>
                      <a:pt x="104" y="8"/>
                      <a:pt x="104" y="5"/>
                    </a:cubicBezTo>
                    <a:cubicBezTo>
                      <a:pt x="104" y="2"/>
                      <a:pt x="102" y="0"/>
                      <a:pt x="99" y="0"/>
                    </a:cubicBezTo>
                    <a:moveTo>
                      <a:pt x="104" y="16"/>
                    </a:moveTo>
                    <a:cubicBezTo>
                      <a:pt x="94" y="16"/>
                      <a:pt x="94" y="16"/>
                      <a:pt x="94" y="16"/>
                    </a:cubicBezTo>
                    <a:cubicBezTo>
                      <a:pt x="94" y="53"/>
                      <a:pt x="94" y="53"/>
                      <a:pt x="94" y="53"/>
                    </a:cubicBezTo>
                    <a:cubicBezTo>
                      <a:pt x="104" y="53"/>
                      <a:pt x="104" y="53"/>
                      <a:pt x="104" y="53"/>
                    </a:cubicBezTo>
                    <a:lnTo>
                      <a:pt x="104" y="16"/>
                    </a:lnTo>
                    <a:close/>
                    <a:moveTo>
                      <a:pt x="50" y="53"/>
                    </a:moveTo>
                    <a:cubicBezTo>
                      <a:pt x="60" y="53"/>
                      <a:pt x="60" y="53"/>
                      <a:pt x="60" y="53"/>
                    </a:cubicBezTo>
                    <a:cubicBezTo>
                      <a:pt x="60" y="31"/>
                      <a:pt x="60" y="31"/>
                      <a:pt x="60" y="31"/>
                    </a:cubicBezTo>
                    <a:cubicBezTo>
                      <a:pt x="60" y="30"/>
                      <a:pt x="60" y="29"/>
                      <a:pt x="60" y="28"/>
                    </a:cubicBezTo>
                    <a:cubicBezTo>
                      <a:pt x="61" y="25"/>
                      <a:pt x="64" y="22"/>
                      <a:pt x="68" y="22"/>
                    </a:cubicBezTo>
                    <a:cubicBezTo>
                      <a:pt x="73" y="22"/>
                      <a:pt x="75" y="27"/>
                      <a:pt x="75" y="32"/>
                    </a:cubicBezTo>
                    <a:cubicBezTo>
                      <a:pt x="75" y="53"/>
                      <a:pt x="75" y="53"/>
                      <a:pt x="75" y="53"/>
                    </a:cubicBezTo>
                    <a:cubicBezTo>
                      <a:pt x="84" y="53"/>
                      <a:pt x="84" y="53"/>
                      <a:pt x="84" y="53"/>
                    </a:cubicBezTo>
                    <a:cubicBezTo>
                      <a:pt x="84" y="31"/>
                      <a:pt x="84" y="31"/>
                      <a:pt x="84" y="31"/>
                    </a:cubicBezTo>
                    <a:cubicBezTo>
                      <a:pt x="84" y="19"/>
                      <a:pt x="78" y="15"/>
                      <a:pt x="71" y="15"/>
                    </a:cubicBezTo>
                    <a:cubicBezTo>
                      <a:pt x="65" y="15"/>
                      <a:pt x="61" y="18"/>
                      <a:pt x="59" y="21"/>
                    </a:cubicBezTo>
                    <a:cubicBezTo>
                      <a:pt x="59" y="21"/>
                      <a:pt x="59" y="21"/>
                      <a:pt x="59" y="21"/>
                    </a:cubicBezTo>
                    <a:cubicBezTo>
                      <a:pt x="58" y="16"/>
                      <a:pt x="58" y="16"/>
                      <a:pt x="58" y="16"/>
                    </a:cubicBezTo>
                    <a:cubicBezTo>
                      <a:pt x="50" y="16"/>
                      <a:pt x="50" y="16"/>
                      <a:pt x="50" y="16"/>
                    </a:cubicBezTo>
                    <a:cubicBezTo>
                      <a:pt x="50" y="19"/>
                      <a:pt x="50" y="22"/>
                      <a:pt x="50" y="27"/>
                    </a:cubicBezTo>
                    <a:lnTo>
                      <a:pt x="50" y="53"/>
                    </a:lnTo>
                    <a:close/>
                    <a:moveTo>
                      <a:pt x="0" y="1"/>
                    </a:moveTo>
                    <a:cubicBezTo>
                      <a:pt x="0" y="31"/>
                      <a:pt x="0" y="31"/>
                      <a:pt x="0" y="31"/>
                    </a:cubicBezTo>
                    <a:cubicBezTo>
                      <a:pt x="0" y="47"/>
                      <a:pt x="7" y="54"/>
                      <a:pt x="19" y="54"/>
                    </a:cubicBezTo>
                    <a:cubicBezTo>
                      <a:pt x="32" y="54"/>
                      <a:pt x="40" y="47"/>
                      <a:pt x="40" y="31"/>
                    </a:cubicBezTo>
                    <a:cubicBezTo>
                      <a:pt x="40" y="1"/>
                      <a:pt x="40" y="1"/>
                      <a:pt x="40" y="1"/>
                    </a:cubicBezTo>
                    <a:cubicBezTo>
                      <a:pt x="31" y="1"/>
                      <a:pt x="31" y="1"/>
                      <a:pt x="31" y="1"/>
                    </a:cubicBezTo>
                    <a:cubicBezTo>
                      <a:pt x="31" y="31"/>
                      <a:pt x="31" y="31"/>
                      <a:pt x="31" y="31"/>
                    </a:cubicBezTo>
                    <a:cubicBezTo>
                      <a:pt x="31" y="42"/>
                      <a:pt x="27" y="46"/>
                      <a:pt x="20" y="46"/>
                    </a:cubicBezTo>
                    <a:cubicBezTo>
                      <a:pt x="13" y="46"/>
                      <a:pt x="9" y="42"/>
                      <a:pt x="9" y="31"/>
                    </a:cubicBezTo>
                    <a:cubicBezTo>
                      <a:pt x="9" y="1"/>
                      <a:pt x="9" y="1"/>
                      <a:pt x="9" y="1"/>
                    </a:cubicBezTo>
                    <a:lnTo>
                      <a:pt x="0" y="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
                <a:extLst>
                  <a:ext uri="{FF2B5EF4-FFF2-40B4-BE49-F238E27FC236}">
                    <a16:creationId xmlns:a16="http://schemas.microsoft.com/office/drawing/2014/main" id="{6C68F710-4FB6-4232-8694-6561ED897D17}"/>
                  </a:ext>
                </a:extLst>
              </p:cNvPr>
              <p:cNvSpPr>
                <a:spLocks noEditPoints="1"/>
              </p:cNvSpPr>
              <p:nvPr userDrawn="1"/>
            </p:nvSpPr>
            <p:spPr bwMode="auto">
              <a:xfrm>
                <a:off x="8147051" y="835026"/>
                <a:ext cx="773113" cy="119063"/>
              </a:xfrm>
              <a:custGeom>
                <a:avLst/>
                <a:gdLst>
                  <a:gd name="T0" fmla="*/ 438 w 443"/>
                  <a:gd name="T1" fmla="*/ 25 h 69"/>
                  <a:gd name="T2" fmla="*/ 442 w 443"/>
                  <a:gd name="T3" fmla="*/ 31 h 69"/>
                  <a:gd name="T4" fmla="*/ 442 w 443"/>
                  <a:gd name="T5" fmla="*/ 68 h 69"/>
                  <a:gd name="T6" fmla="*/ 377 w 443"/>
                  <a:gd name="T7" fmla="*/ 68 h 69"/>
                  <a:gd name="T8" fmla="*/ 384 w 443"/>
                  <a:gd name="T9" fmla="*/ 37 h 69"/>
                  <a:gd name="T10" fmla="*/ 400 w 443"/>
                  <a:gd name="T11" fmla="*/ 68 h 69"/>
                  <a:gd name="T12" fmla="*/ 407 w 443"/>
                  <a:gd name="T13" fmla="*/ 37 h 69"/>
                  <a:gd name="T14" fmla="*/ 423 w 443"/>
                  <a:gd name="T15" fmla="*/ 68 h 69"/>
                  <a:gd name="T16" fmla="*/ 403 w 443"/>
                  <a:gd name="T17" fmla="*/ 32 h 69"/>
                  <a:gd name="T18" fmla="*/ 388 w 443"/>
                  <a:gd name="T19" fmla="*/ 30 h 69"/>
                  <a:gd name="T20" fmla="*/ 376 w 443"/>
                  <a:gd name="T21" fmla="*/ 31 h 69"/>
                  <a:gd name="T22" fmla="*/ 368 w 443"/>
                  <a:gd name="T23" fmla="*/ 68 h 69"/>
                  <a:gd name="T24" fmla="*/ 351 w 443"/>
                  <a:gd name="T25" fmla="*/ 45 h 69"/>
                  <a:gd name="T26" fmla="*/ 360 w 443"/>
                  <a:gd name="T27" fmla="*/ 48 h 69"/>
                  <a:gd name="T28" fmla="*/ 345 w 443"/>
                  <a:gd name="T29" fmla="*/ 69 h 69"/>
                  <a:gd name="T30" fmla="*/ 346 w 443"/>
                  <a:gd name="T31" fmla="*/ 62 h 69"/>
                  <a:gd name="T32" fmla="*/ 308 w 443"/>
                  <a:gd name="T33" fmla="*/ 52 h 69"/>
                  <a:gd name="T34" fmla="*/ 291 w 443"/>
                  <a:gd name="T35" fmla="*/ 49 h 69"/>
                  <a:gd name="T36" fmla="*/ 308 w 443"/>
                  <a:gd name="T37" fmla="*/ 46 h 69"/>
                  <a:gd name="T38" fmla="*/ 308 w 443"/>
                  <a:gd name="T39" fmla="*/ 35 h 69"/>
                  <a:gd name="T40" fmla="*/ 281 w 443"/>
                  <a:gd name="T41" fmla="*/ 50 h 69"/>
                  <a:gd name="T42" fmla="*/ 309 w 443"/>
                  <a:gd name="T43" fmla="*/ 62 h 69"/>
                  <a:gd name="T44" fmla="*/ 318 w 443"/>
                  <a:gd name="T45" fmla="*/ 58 h 69"/>
                  <a:gd name="T46" fmla="*/ 264 w 443"/>
                  <a:gd name="T47" fmla="*/ 55 h 69"/>
                  <a:gd name="T48" fmla="*/ 251 w 443"/>
                  <a:gd name="T49" fmla="*/ 57 h 69"/>
                  <a:gd name="T50" fmla="*/ 273 w 443"/>
                  <a:gd name="T51" fmla="*/ 46 h 69"/>
                  <a:gd name="T52" fmla="*/ 246 w 443"/>
                  <a:gd name="T53" fmla="*/ 39 h 69"/>
                  <a:gd name="T54" fmla="*/ 264 w 443"/>
                  <a:gd name="T55" fmla="*/ 44 h 69"/>
                  <a:gd name="T56" fmla="*/ 265 w 443"/>
                  <a:gd name="T57" fmla="*/ 64 h 69"/>
                  <a:gd name="T58" fmla="*/ 274 w 443"/>
                  <a:gd name="T59" fmla="*/ 68 h 69"/>
                  <a:gd name="T60" fmla="*/ 214 w 443"/>
                  <a:gd name="T61" fmla="*/ 13 h 69"/>
                  <a:gd name="T62" fmla="*/ 214 w 443"/>
                  <a:gd name="T63" fmla="*/ 68 h 69"/>
                  <a:gd name="T64" fmla="*/ 228 w 443"/>
                  <a:gd name="T65" fmla="*/ 68 h 69"/>
                  <a:gd name="T66" fmla="*/ 238 w 443"/>
                  <a:gd name="T67" fmla="*/ 31 h 69"/>
                  <a:gd name="T68" fmla="*/ 214 w 443"/>
                  <a:gd name="T69" fmla="*/ 47 h 69"/>
                  <a:gd name="T70" fmla="*/ 168 w 443"/>
                  <a:gd name="T71" fmla="*/ 46 h 69"/>
                  <a:gd name="T72" fmla="*/ 175 w 443"/>
                  <a:gd name="T73" fmla="*/ 24 h 69"/>
                  <a:gd name="T74" fmla="*/ 168 w 443"/>
                  <a:gd name="T75" fmla="*/ 46 h 69"/>
                  <a:gd name="T76" fmla="*/ 198 w 443"/>
                  <a:gd name="T77" fmla="*/ 68 h 69"/>
                  <a:gd name="T78" fmla="*/ 153 w 443"/>
                  <a:gd name="T79" fmla="*/ 68 h 69"/>
                  <a:gd name="T80" fmla="*/ 183 w 443"/>
                  <a:gd name="T81" fmla="*/ 53 h 69"/>
                  <a:gd name="T82" fmla="*/ 114 w 443"/>
                  <a:gd name="T83" fmla="*/ 62 h 69"/>
                  <a:gd name="T84" fmla="*/ 114 w 443"/>
                  <a:gd name="T85" fmla="*/ 30 h 69"/>
                  <a:gd name="T86" fmla="*/ 132 w 443"/>
                  <a:gd name="T87" fmla="*/ 49 h 69"/>
                  <a:gd name="T88" fmla="*/ 62 w 443"/>
                  <a:gd name="T89" fmla="*/ 44 h 69"/>
                  <a:gd name="T90" fmla="*/ 70 w 443"/>
                  <a:gd name="T91" fmla="*/ 61 h 69"/>
                  <a:gd name="T92" fmla="*/ 61 w 443"/>
                  <a:gd name="T93" fmla="*/ 47 h 69"/>
                  <a:gd name="T94" fmla="*/ 60 w 443"/>
                  <a:gd name="T95" fmla="*/ 68 h 69"/>
                  <a:gd name="T96" fmla="*/ 72 w 443"/>
                  <a:gd name="T97" fmla="*/ 69 h 69"/>
                  <a:gd name="T98" fmla="*/ 62 w 443"/>
                  <a:gd name="T99" fmla="*/ 36 h 69"/>
                  <a:gd name="T100" fmla="*/ 52 w 443"/>
                  <a:gd name="T101" fmla="*/ 13 h 69"/>
                  <a:gd name="T102" fmla="*/ 26 w 443"/>
                  <a:gd name="T103" fmla="*/ 7 h 69"/>
                  <a:gd name="T104" fmla="*/ 23 w 443"/>
                  <a:gd name="T105" fmla="*/ 3 h 69"/>
                  <a:gd name="T106" fmla="*/ 23 w 443"/>
                  <a:gd name="T107" fmla="*/ 14 h 69"/>
                  <a:gd name="T108" fmla="*/ 16 w 443"/>
                  <a:gd name="T109" fmla="*/ 46 h 69"/>
                  <a:gd name="T110" fmla="*/ 22 w 443"/>
                  <a:gd name="T111" fmla="*/ 24 h 69"/>
                  <a:gd name="T112" fmla="*/ 16 w 443"/>
                  <a:gd name="T113" fmla="*/ 46 h 69"/>
                  <a:gd name="T114" fmla="*/ 45 w 443"/>
                  <a:gd name="T115" fmla="*/ 68 h 69"/>
                  <a:gd name="T116" fmla="*/ 0 w 443"/>
                  <a:gd name="T117" fmla="*/ 68 h 69"/>
                  <a:gd name="T118" fmla="*/ 31 w 443"/>
                  <a:gd name="T11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3" h="69">
                    <a:moveTo>
                      <a:pt x="438" y="15"/>
                    </a:moveTo>
                    <a:cubicBezTo>
                      <a:pt x="434" y="15"/>
                      <a:pt x="432" y="17"/>
                      <a:pt x="432" y="20"/>
                    </a:cubicBezTo>
                    <a:cubicBezTo>
                      <a:pt x="432" y="23"/>
                      <a:pt x="434" y="25"/>
                      <a:pt x="438" y="25"/>
                    </a:cubicBezTo>
                    <a:cubicBezTo>
                      <a:pt x="441" y="25"/>
                      <a:pt x="443" y="23"/>
                      <a:pt x="443" y="20"/>
                    </a:cubicBezTo>
                    <a:cubicBezTo>
                      <a:pt x="443" y="17"/>
                      <a:pt x="441" y="15"/>
                      <a:pt x="438" y="15"/>
                    </a:cubicBezTo>
                    <a:moveTo>
                      <a:pt x="442" y="31"/>
                    </a:moveTo>
                    <a:cubicBezTo>
                      <a:pt x="433" y="31"/>
                      <a:pt x="433" y="31"/>
                      <a:pt x="433" y="31"/>
                    </a:cubicBezTo>
                    <a:cubicBezTo>
                      <a:pt x="433" y="68"/>
                      <a:pt x="433" y="68"/>
                      <a:pt x="433" y="68"/>
                    </a:cubicBezTo>
                    <a:cubicBezTo>
                      <a:pt x="442" y="68"/>
                      <a:pt x="442" y="68"/>
                      <a:pt x="442" y="68"/>
                    </a:cubicBezTo>
                    <a:lnTo>
                      <a:pt x="442" y="31"/>
                    </a:lnTo>
                    <a:close/>
                    <a:moveTo>
                      <a:pt x="368" y="68"/>
                    </a:moveTo>
                    <a:cubicBezTo>
                      <a:pt x="377" y="68"/>
                      <a:pt x="377" y="68"/>
                      <a:pt x="377" y="68"/>
                    </a:cubicBezTo>
                    <a:cubicBezTo>
                      <a:pt x="377" y="46"/>
                      <a:pt x="377" y="46"/>
                      <a:pt x="377" y="46"/>
                    </a:cubicBezTo>
                    <a:cubicBezTo>
                      <a:pt x="377" y="45"/>
                      <a:pt x="377" y="44"/>
                      <a:pt x="377" y="43"/>
                    </a:cubicBezTo>
                    <a:cubicBezTo>
                      <a:pt x="378" y="40"/>
                      <a:pt x="381" y="37"/>
                      <a:pt x="384" y="37"/>
                    </a:cubicBezTo>
                    <a:cubicBezTo>
                      <a:pt x="389" y="37"/>
                      <a:pt x="391" y="41"/>
                      <a:pt x="391" y="46"/>
                    </a:cubicBezTo>
                    <a:cubicBezTo>
                      <a:pt x="391" y="68"/>
                      <a:pt x="391" y="68"/>
                      <a:pt x="391" y="68"/>
                    </a:cubicBezTo>
                    <a:cubicBezTo>
                      <a:pt x="400" y="68"/>
                      <a:pt x="400" y="68"/>
                      <a:pt x="400" y="68"/>
                    </a:cubicBezTo>
                    <a:cubicBezTo>
                      <a:pt x="400" y="46"/>
                      <a:pt x="400" y="46"/>
                      <a:pt x="400" y="46"/>
                    </a:cubicBezTo>
                    <a:cubicBezTo>
                      <a:pt x="400" y="45"/>
                      <a:pt x="400" y="43"/>
                      <a:pt x="400" y="42"/>
                    </a:cubicBezTo>
                    <a:cubicBezTo>
                      <a:pt x="401" y="40"/>
                      <a:pt x="404" y="37"/>
                      <a:pt x="407" y="37"/>
                    </a:cubicBezTo>
                    <a:cubicBezTo>
                      <a:pt x="411" y="37"/>
                      <a:pt x="414" y="41"/>
                      <a:pt x="414" y="47"/>
                    </a:cubicBezTo>
                    <a:cubicBezTo>
                      <a:pt x="414" y="68"/>
                      <a:pt x="414" y="68"/>
                      <a:pt x="414" y="68"/>
                    </a:cubicBezTo>
                    <a:cubicBezTo>
                      <a:pt x="423" y="68"/>
                      <a:pt x="423" y="68"/>
                      <a:pt x="423" y="68"/>
                    </a:cubicBezTo>
                    <a:cubicBezTo>
                      <a:pt x="423" y="46"/>
                      <a:pt x="423" y="46"/>
                      <a:pt x="423" y="46"/>
                    </a:cubicBezTo>
                    <a:cubicBezTo>
                      <a:pt x="423" y="34"/>
                      <a:pt x="417" y="30"/>
                      <a:pt x="410" y="30"/>
                    </a:cubicBezTo>
                    <a:cubicBezTo>
                      <a:pt x="407" y="30"/>
                      <a:pt x="405" y="31"/>
                      <a:pt x="403" y="32"/>
                    </a:cubicBezTo>
                    <a:cubicBezTo>
                      <a:pt x="401" y="33"/>
                      <a:pt x="400" y="35"/>
                      <a:pt x="398" y="37"/>
                    </a:cubicBezTo>
                    <a:cubicBezTo>
                      <a:pt x="398" y="37"/>
                      <a:pt x="398" y="37"/>
                      <a:pt x="398" y="37"/>
                    </a:cubicBezTo>
                    <a:cubicBezTo>
                      <a:pt x="396" y="33"/>
                      <a:pt x="393" y="30"/>
                      <a:pt x="388" y="30"/>
                    </a:cubicBezTo>
                    <a:cubicBezTo>
                      <a:pt x="381" y="30"/>
                      <a:pt x="378" y="33"/>
                      <a:pt x="376" y="36"/>
                    </a:cubicBezTo>
                    <a:cubicBezTo>
                      <a:pt x="376" y="36"/>
                      <a:pt x="376" y="36"/>
                      <a:pt x="376" y="36"/>
                    </a:cubicBezTo>
                    <a:cubicBezTo>
                      <a:pt x="376" y="31"/>
                      <a:pt x="376" y="31"/>
                      <a:pt x="376" y="31"/>
                    </a:cubicBezTo>
                    <a:cubicBezTo>
                      <a:pt x="367" y="31"/>
                      <a:pt x="367" y="31"/>
                      <a:pt x="367" y="31"/>
                    </a:cubicBezTo>
                    <a:cubicBezTo>
                      <a:pt x="368" y="34"/>
                      <a:pt x="368" y="37"/>
                      <a:pt x="368" y="42"/>
                    </a:cubicBezTo>
                    <a:lnTo>
                      <a:pt x="368" y="68"/>
                    </a:lnTo>
                    <a:close/>
                    <a:moveTo>
                      <a:pt x="335" y="45"/>
                    </a:moveTo>
                    <a:cubicBezTo>
                      <a:pt x="335" y="42"/>
                      <a:pt x="338" y="36"/>
                      <a:pt x="343" y="36"/>
                    </a:cubicBezTo>
                    <a:cubicBezTo>
                      <a:pt x="350" y="36"/>
                      <a:pt x="351" y="42"/>
                      <a:pt x="351" y="45"/>
                    </a:cubicBezTo>
                    <a:lnTo>
                      <a:pt x="335" y="45"/>
                    </a:lnTo>
                    <a:close/>
                    <a:moveTo>
                      <a:pt x="360" y="52"/>
                    </a:moveTo>
                    <a:cubicBezTo>
                      <a:pt x="360" y="51"/>
                      <a:pt x="360" y="50"/>
                      <a:pt x="360" y="48"/>
                    </a:cubicBezTo>
                    <a:cubicBezTo>
                      <a:pt x="360" y="40"/>
                      <a:pt x="356" y="30"/>
                      <a:pt x="344" y="30"/>
                    </a:cubicBezTo>
                    <a:cubicBezTo>
                      <a:pt x="332" y="30"/>
                      <a:pt x="326" y="40"/>
                      <a:pt x="326" y="50"/>
                    </a:cubicBezTo>
                    <a:cubicBezTo>
                      <a:pt x="326" y="61"/>
                      <a:pt x="333" y="69"/>
                      <a:pt x="345" y="69"/>
                    </a:cubicBezTo>
                    <a:cubicBezTo>
                      <a:pt x="350" y="69"/>
                      <a:pt x="355" y="68"/>
                      <a:pt x="358" y="66"/>
                    </a:cubicBezTo>
                    <a:cubicBezTo>
                      <a:pt x="357" y="60"/>
                      <a:pt x="357" y="60"/>
                      <a:pt x="357" y="60"/>
                    </a:cubicBezTo>
                    <a:cubicBezTo>
                      <a:pt x="354" y="61"/>
                      <a:pt x="351" y="62"/>
                      <a:pt x="346" y="62"/>
                    </a:cubicBezTo>
                    <a:cubicBezTo>
                      <a:pt x="340" y="62"/>
                      <a:pt x="335" y="59"/>
                      <a:pt x="335" y="52"/>
                    </a:cubicBezTo>
                    <a:lnTo>
                      <a:pt x="360" y="52"/>
                    </a:lnTo>
                    <a:close/>
                    <a:moveTo>
                      <a:pt x="308" y="52"/>
                    </a:moveTo>
                    <a:cubicBezTo>
                      <a:pt x="308" y="53"/>
                      <a:pt x="308" y="54"/>
                      <a:pt x="308" y="55"/>
                    </a:cubicBezTo>
                    <a:cubicBezTo>
                      <a:pt x="307" y="59"/>
                      <a:pt x="304" y="61"/>
                      <a:pt x="300" y="61"/>
                    </a:cubicBezTo>
                    <a:cubicBezTo>
                      <a:pt x="294" y="61"/>
                      <a:pt x="291" y="56"/>
                      <a:pt x="291" y="49"/>
                    </a:cubicBezTo>
                    <a:cubicBezTo>
                      <a:pt x="291" y="42"/>
                      <a:pt x="294" y="37"/>
                      <a:pt x="300" y="37"/>
                    </a:cubicBezTo>
                    <a:cubicBezTo>
                      <a:pt x="304" y="37"/>
                      <a:pt x="307" y="40"/>
                      <a:pt x="308" y="44"/>
                    </a:cubicBezTo>
                    <a:cubicBezTo>
                      <a:pt x="308" y="45"/>
                      <a:pt x="308" y="45"/>
                      <a:pt x="308" y="46"/>
                    </a:cubicBezTo>
                    <a:lnTo>
                      <a:pt x="308" y="52"/>
                    </a:lnTo>
                    <a:close/>
                    <a:moveTo>
                      <a:pt x="308" y="13"/>
                    </a:moveTo>
                    <a:cubicBezTo>
                      <a:pt x="308" y="35"/>
                      <a:pt x="308" y="35"/>
                      <a:pt x="308" y="35"/>
                    </a:cubicBezTo>
                    <a:cubicBezTo>
                      <a:pt x="308" y="35"/>
                      <a:pt x="308" y="35"/>
                      <a:pt x="308" y="35"/>
                    </a:cubicBezTo>
                    <a:cubicBezTo>
                      <a:pt x="307" y="32"/>
                      <a:pt x="303" y="30"/>
                      <a:pt x="298" y="30"/>
                    </a:cubicBezTo>
                    <a:cubicBezTo>
                      <a:pt x="289" y="30"/>
                      <a:pt x="281" y="37"/>
                      <a:pt x="281" y="50"/>
                    </a:cubicBezTo>
                    <a:cubicBezTo>
                      <a:pt x="281" y="61"/>
                      <a:pt x="288" y="69"/>
                      <a:pt x="297" y="69"/>
                    </a:cubicBezTo>
                    <a:cubicBezTo>
                      <a:pt x="303" y="69"/>
                      <a:pt x="307" y="66"/>
                      <a:pt x="309" y="62"/>
                    </a:cubicBezTo>
                    <a:cubicBezTo>
                      <a:pt x="309" y="62"/>
                      <a:pt x="309" y="62"/>
                      <a:pt x="309" y="62"/>
                    </a:cubicBezTo>
                    <a:cubicBezTo>
                      <a:pt x="310" y="68"/>
                      <a:pt x="310" y="68"/>
                      <a:pt x="310" y="68"/>
                    </a:cubicBezTo>
                    <a:cubicBezTo>
                      <a:pt x="318" y="68"/>
                      <a:pt x="318" y="68"/>
                      <a:pt x="318" y="68"/>
                    </a:cubicBezTo>
                    <a:cubicBezTo>
                      <a:pt x="318" y="65"/>
                      <a:pt x="318" y="61"/>
                      <a:pt x="318" y="58"/>
                    </a:cubicBezTo>
                    <a:cubicBezTo>
                      <a:pt x="318" y="13"/>
                      <a:pt x="318" y="13"/>
                      <a:pt x="318" y="13"/>
                    </a:cubicBezTo>
                    <a:lnTo>
                      <a:pt x="308" y="13"/>
                    </a:lnTo>
                    <a:close/>
                    <a:moveTo>
                      <a:pt x="264" y="55"/>
                    </a:moveTo>
                    <a:cubicBezTo>
                      <a:pt x="264" y="56"/>
                      <a:pt x="264" y="56"/>
                      <a:pt x="264" y="57"/>
                    </a:cubicBezTo>
                    <a:cubicBezTo>
                      <a:pt x="263" y="60"/>
                      <a:pt x="260" y="62"/>
                      <a:pt x="257" y="62"/>
                    </a:cubicBezTo>
                    <a:cubicBezTo>
                      <a:pt x="254" y="62"/>
                      <a:pt x="251" y="60"/>
                      <a:pt x="251" y="57"/>
                    </a:cubicBezTo>
                    <a:cubicBezTo>
                      <a:pt x="251" y="51"/>
                      <a:pt x="258" y="50"/>
                      <a:pt x="264" y="50"/>
                    </a:cubicBezTo>
                    <a:lnTo>
                      <a:pt x="264" y="55"/>
                    </a:lnTo>
                    <a:close/>
                    <a:moveTo>
                      <a:pt x="273" y="46"/>
                    </a:moveTo>
                    <a:cubicBezTo>
                      <a:pt x="273" y="37"/>
                      <a:pt x="270" y="30"/>
                      <a:pt x="258" y="30"/>
                    </a:cubicBezTo>
                    <a:cubicBezTo>
                      <a:pt x="252" y="30"/>
                      <a:pt x="247" y="31"/>
                      <a:pt x="245" y="33"/>
                    </a:cubicBezTo>
                    <a:cubicBezTo>
                      <a:pt x="246" y="39"/>
                      <a:pt x="246" y="39"/>
                      <a:pt x="246" y="39"/>
                    </a:cubicBezTo>
                    <a:cubicBezTo>
                      <a:pt x="249" y="38"/>
                      <a:pt x="253" y="36"/>
                      <a:pt x="256" y="36"/>
                    </a:cubicBezTo>
                    <a:cubicBezTo>
                      <a:pt x="263" y="36"/>
                      <a:pt x="264" y="41"/>
                      <a:pt x="264" y="43"/>
                    </a:cubicBezTo>
                    <a:cubicBezTo>
                      <a:pt x="264" y="44"/>
                      <a:pt x="264" y="44"/>
                      <a:pt x="264" y="44"/>
                    </a:cubicBezTo>
                    <a:cubicBezTo>
                      <a:pt x="250" y="44"/>
                      <a:pt x="242" y="48"/>
                      <a:pt x="242" y="58"/>
                    </a:cubicBezTo>
                    <a:cubicBezTo>
                      <a:pt x="242" y="63"/>
                      <a:pt x="246" y="69"/>
                      <a:pt x="254" y="69"/>
                    </a:cubicBezTo>
                    <a:cubicBezTo>
                      <a:pt x="258" y="69"/>
                      <a:pt x="262" y="67"/>
                      <a:pt x="265" y="64"/>
                    </a:cubicBezTo>
                    <a:cubicBezTo>
                      <a:pt x="265" y="64"/>
                      <a:pt x="265" y="64"/>
                      <a:pt x="265" y="64"/>
                    </a:cubicBezTo>
                    <a:cubicBezTo>
                      <a:pt x="265" y="68"/>
                      <a:pt x="265" y="68"/>
                      <a:pt x="265" y="68"/>
                    </a:cubicBezTo>
                    <a:cubicBezTo>
                      <a:pt x="274" y="68"/>
                      <a:pt x="274" y="68"/>
                      <a:pt x="274" y="68"/>
                    </a:cubicBezTo>
                    <a:cubicBezTo>
                      <a:pt x="274" y="66"/>
                      <a:pt x="273" y="62"/>
                      <a:pt x="273" y="59"/>
                    </a:cubicBezTo>
                    <a:lnTo>
                      <a:pt x="273" y="46"/>
                    </a:lnTo>
                    <a:close/>
                    <a:moveTo>
                      <a:pt x="214" y="13"/>
                    </a:moveTo>
                    <a:cubicBezTo>
                      <a:pt x="205" y="13"/>
                      <a:pt x="205" y="13"/>
                      <a:pt x="205" y="13"/>
                    </a:cubicBezTo>
                    <a:cubicBezTo>
                      <a:pt x="205" y="68"/>
                      <a:pt x="205" y="68"/>
                      <a:pt x="205" y="68"/>
                    </a:cubicBezTo>
                    <a:cubicBezTo>
                      <a:pt x="214" y="68"/>
                      <a:pt x="214" y="68"/>
                      <a:pt x="214" y="68"/>
                    </a:cubicBezTo>
                    <a:cubicBezTo>
                      <a:pt x="214" y="55"/>
                      <a:pt x="214" y="55"/>
                      <a:pt x="214" y="55"/>
                    </a:cubicBezTo>
                    <a:cubicBezTo>
                      <a:pt x="217" y="52"/>
                      <a:pt x="217" y="52"/>
                      <a:pt x="217" y="52"/>
                    </a:cubicBezTo>
                    <a:cubicBezTo>
                      <a:pt x="228" y="68"/>
                      <a:pt x="228" y="68"/>
                      <a:pt x="228" y="68"/>
                    </a:cubicBezTo>
                    <a:cubicBezTo>
                      <a:pt x="240" y="68"/>
                      <a:pt x="240" y="68"/>
                      <a:pt x="240" y="68"/>
                    </a:cubicBezTo>
                    <a:cubicBezTo>
                      <a:pt x="224" y="46"/>
                      <a:pt x="224" y="46"/>
                      <a:pt x="224" y="46"/>
                    </a:cubicBezTo>
                    <a:cubicBezTo>
                      <a:pt x="238" y="31"/>
                      <a:pt x="238" y="31"/>
                      <a:pt x="238" y="31"/>
                    </a:cubicBezTo>
                    <a:cubicBezTo>
                      <a:pt x="226" y="31"/>
                      <a:pt x="226" y="31"/>
                      <a:pt x="226" y="31"/>
                    </a:cubicBezTo>
                    <a:cubicBezTo>
                      <a:pt x="217" y="43"/>
                      <a:pt x="217" y="43"/>
                      <a:pt x="217" y="43"/>
                    </a:cubicBezTo>
                    <a:cubicBezTo>
                      <a:pt x="216" y="44"/>
                      <a:pt x="215" y="46"/>
                      <a:pt x="214" y="47"/>
                    </a:cubicBezTo>
                    <a:cubicBezTo>
                      <a:pt x="214" y="47"/>
                      <a:pt x="214" y="47"/>
                      <a:pt x="214" y="47"/>
                    </a:cubicBezTo>
                    <a:lnTo>
                      <a:pt x="214" y="13"/>
                    </a:lnTo>
                    <a:close/>
                    <a:moveTo>
                      <a:pt x="168" y="46"/>
                    </a:moveTo>
                    <a:cubicBezTo>
                      <a:pt x="172" y="33"/>
                      <a:pt x="172" y="33"/>
                      <a:pt x="172" y="33"/>
                    </a:cubicBezTo>
                    <a:cubicBezTo>
                      <a:pt x="173" y="30"/>
                      <a:pt x="174" y="27"/>
                      <a:pt x="175" y="24"/>
                    </a:cubicBezTo>
                    <a:cubicBezTo>
                      <a:pt x="175" y="24"/>
                      <a:pt x="175" y="24"/>
                      <a:pt x="175" y="24"/>
                    </a:cubicBezTo>
                    <a:cubicBezTo>
                      <a:pt x="176" y="27"/>
                      <a:pt x="177" y="30"/>
                      <a:pt x="178" y="33"/>
                    </a:cubicBezTo>
                    <a:cubicBezTo>
                      <a:pt x="182" y="46"/>
                      <a:pt x="182" y="46"/>
                      <a:pt x="182" y="46"/>
                    </a:cubicBezTo>
                    <a:lnTo>
                      <a:pt x="168" y="46"/>
                    </a:lnTo>
                    <a:close/>
                    <a:moveTo>
                      <a:pt x="183" y="53"/>
                    </a:moveTo>
                    <a:cubicBezTo>
                      <a:pt x="188" y="68"/>
                      <a:pt x="188" y="68"/>
                      <a:pt x="188" y="68"/>
                    </a:cubicBezTo>
                    <a:cubicBezTo>
                      <a:pt x="198" y="68"/>
                      <a:pt x="198" y="68"/>
                      <a:pt x="198" y="68"/>
                    </a:cubicBezTo>
                    <a:cubicBezTo>
                      <a:pt x="181" y="16"/>
                      <a:pt x="181" y="16"/>
                      <a:pt x="181" y="16"/>
                    </a:cubicBezTo>
                    <a:cubicBezTo>
                      <a:pt x="169" y="16"/>
                      <a:pt x="169" y="16"/>
                      <a:pt x="169" y="16"/>
                    </a:cubicBezTo>
                    <a:cubicBezTo>
                      <a:pt x="153" y="68"/>
                      <a:pt x="153" y="68"/>
                      <a:pt x="153" y="68"/>
                    </a:cubicBezTo>
                    <a:cubicBezTo>
                      <a:pt x="162" y="68"/>
                      <a:pt x="162" y="68"/>
                      <a:pt x="162" y="68"/>
                    </a:cubicBezTo>
                    <a:cubicBezTo>
                      <a:pt x="167" y="53"/>
                      <a:pt x="167" y="53"/>
                      <a:pt x="167" y="53"/>
                    </a:cubicBezTo>
                    <a:lnTo>
                      <a:pt x="183" y="53"/>
                    </a:lnTo>
                    <a:close/>
                    <a:moveTo>
                      <a:pt x="114" y="37"/>
                    </a:moveTo>
                    <a:cubicBezTo>
                      <a:pt x="120" y="37"/>
                      <a:pt x="123" y="43"/>
                      <a:pt x="123" y="49"/>
                    </a:cubicBezTo>
                    <a:cubicBezTo>
                      <a:pt x="123" y="57"/>
                      <a:pt x="119" y="62"/>
                      <a:pt x="114" y="62"/>
                    </a:cubicBezTo>
                    <a:cubicBezTo>
                      <a:pt x="108" y="62"/>
                      <a:pt x="104" y="57"/>
                      <a:pt x="104" y="49"/>
                    </a:cubicBezTo>
                    <a:cubicBezTo>
                      <a:pt x="104" y="43"/>
                      <a:pt x="107" y="37"/>
                      <a:pt x="114" y="37"/>
                    </a:cubicBezTo>
                    <a:moveTo>
                      <a:pt x="114" y="30"/>
                    </a:moveTo>
                    <a:cubicBezTo>
                      <a:pt x="103" y="30"/>
                      <a:pt x="94" y="37"/>
                      <a:pt x="94" y="50"/>
                    </a:cubicBezTo>
                    <a:cubicBezTo>
                      <a:pt x="94" y="62"/>
                      <a:pt x="103" y="69"/>
                      <a:pt x="113" y="69"/>
                    </a:cubicBezTo>
                    <a:cubicBezTo>
                      <a:pt x="123" y="69"/>
                      <a:pt x="132" y="63"/>
                      <a:pt x="132" y="49"/>
                    </a:cubicBezTo>
                    <a:cubicBezTo>
                      <a:pt x="132" y="38"/>
                      <a:pt x="125" y="30"/>
                      <a:pt x="114" y="30"/>
                    </a:cubicBezTo>
                    <a:moveTo>
                      <a:pt x="61" y="47"/>
                    </a:moveTo>
                    <a:cubicBezTo>
                      <a:pt x="61" y="46"/>
                      <a:pt x="62" y="45"/>
                      <a:pt x="62" y="44"/>
                    </a:cubicBezTo>
                    <a:cubicBezTo>
                      <a:pt x="63" y="40"/>
                      <a:pt x="66" y="37"/>
                      <a:pt x="70" y="37"/>
                    </a:cubicBezTo>
                    <a:cubicBezTo>
                      <a:pt x="76" y="37"/>
                      <a:pt x="79" y="43"/>
                      <a:pt x="79" y="49"/>
                    </a:cubicBezTo>
                    <a:cubicBezTo>
                      <a:pt x="79" y="57"/>
                      <a:pt x="76" y="61"/>
                      <a:pt x="70" y="61"/>
                    </a:cubicBezTo>
                    <a:cubicBezTo>
                      <a:pt x="66" y="61"/>
                      <a:pt x="63" y="59"/>
                      <a:pt x="62" y="55"/>
                    </a:cubicBezTo>
                    <a:cubicBezTo>
                      <a:pt x="61" y="54"/>
                      <a:pt x="61" y="53"/>
                      <a:pt x="61" y="53"/>
                    </a:cubicBezTo>
                    <a:lnTo>
                      <a:pt x="61" y="47"/>
                    </a:lnTo>
                    <a:close/>
                    <a:moveTo>
                      <a:pt x="52" y="58"/>
                    </a:moveTo>
                    <a:cubicBezTo>
                      <a:pt x="52" y="61"/>
                      <a:pt x="52" y="65"/>
                      <a:pt x="52" y="68"/>
                    </a:cubicBezTo>
                    <a:cubicBezTo>
                      <a:pt x="60" y="68"/>
                      <a:pt x="60" y="68"/>
                      <a:pt x="60" y="68"/>
                    </a:cubicBezTo>
                    <a:cubicBezTo>
                      <a:pt x="60" y="62"/>
                      <a:pt x="60" y="62"/>
                      <a:pt x="60" y="62"/>
                    </a:cubicBezTo>
                    <a:cubicBezTo>
                      <a:pt x="60" y="62"/>
                      <a:pt x="60" y="62"/>
                      <a:pt x="60" y="62"/>
                    </a:cubicBezTo>
                    <a:cubicBezTo>
                      <a:pt x="63" y="67"/>
                      <a:pt x="67" y="69"/>
                      <a:pt x="72" y="69"/>
                    </a:cubicBezTo>
                    <a:cubicBezTo>
                      <a:pt x="81" y="69"/>
                      <a:pt x="89" y="62"/>
                      <a:pt x="89" y="49"/>
                    </a:cubicBezTo>
                    <a:cubicBezTo>
                      <a:pt x="89" y="37"/>
                      <a:pt x="83" y="30"/>
                      <a:pt x="73" y="30"/>
                    </a:cubicBezTo>
                    <a:cubicBezTo>
                      <a:pt x="68" y="30"/>
                      <a:pt x="64" y="32"/>
                      <a:pt x="62" y="36"/>
                    </a:cubicBezTo>
                    <a:cubicBezTo>
                      <a:pt x="61" y="36"/>
                      <a:pt x="61" y="36"/>
                      <a:pt x="61" y="36"/>
                    </a:cubicBezTo>
                    <a:cubicBezTo>
                      <a:pt x="61" y="13"/>
                      <a:pt x="61" y="13"/>
                      <a:pt x="61" y="13"/>
                    </a:cubicBezTo>
                    <a:cubicBezTo>
                      <a:pt x="52" y="13"/>
                      <a:pt x="52" y="13"/>
                      <a:pt x="52" y="13"/>
                    </a:cubicBezTo>
                    <a:lnTo>
                      <a:pt x="52" y="58"/>
                    </a:lnTo>
                    <a:close/>
                    <a:moveTo>
                      <a:pt x="23" y="3"/>
                    </a:moveTo>
                    <a:cubicBezTo>
                      <a:pt x="25" y="3"/>
                      <a:pt x="26" y="5"/>
                      <a:pt x="26" y="7"/>
                    </a:cubicBezTo>
                    <a:cubicBezTo>
                      <a:pt x="26" y="9"/>
                      <a:pt x="25" y="11"/>
                      <a:pt x="23" y="11"/>
                    </a:cubicBezTo>
                    <a:cubicBezTo>
                      <a:pt x="21" y="11"/>
                      <a:pt x="19" y="9"/>
                      <a:pt x="19" y="7"/>
                    </a:cubicBezTo>
                    <a:cubicBezTo>
                      <a:pt x="19" y="5"/>
                      <a:pt x="20" y="3"/>
                      <a:pt x="23" y="3"/>
                    </a:cubicBezTo>
                    <a:close/>
                    <a:moveTo>
                      <a:pt x="23" y="0"/>
                    </a:moveTo>
                    <a:cubicBezTo>
                      <a:pt x="17" y="0"/>
                      <a:pt x="14" y="3"/>
                      <a:pt x="14" y="7"/>
                    </a:cubicBezTo>
                    <a:cubicBezTo>
                      <a:pt x="14" y="11"/>
                      <a:pt x="18" y="14"/>
                      <a:pt x="23" y="14"/>
                    </a:cubicBezTo>
                    <a:cubicBezTo>
                      <a:pt x="28" y="14"/>
                      <a:pt x="31" y="11"/>
                      <a:pt x="31" y="7"/>
                    </a:cubicBezTo>
                    <a:cubicBezTo>
                      <a:pt x="31" y="3"/>
                      <a:pt x="28" y="0"/>
                      <a:pt x="23" y="0"/>
                    </a:cubicBezTo>
                    <a:close/>
                    <a:moveTo>
                      <a:pt x="16" y="46"/>
                    </a:moveTo>
                    <a:cubicBezTo>
                      <a:pt x="20" y="33"/>
                      <a:pt x="20" y="33"/>
                      <a:pt x="20" y="33"/>
                    </a:cubicBezTo>
                    <a:cubicBezTo>
                      <a:pt x="21" y="30"/>
                      <a:pt x="21" y="27"/>
                      <a:pt x="22" y="24"/>
                    </a:cubicBezTo>
                    <a:cubicBezTo>
                      <a:pt x="22" y="24"/>
                      <a:pt x="22" y="24"/>
                      <a:pt x="22" y="24"/>
                    </a:cubicBezTo>
                    <a:cubicBezTo>
                      <a:pt x="23" y="27"/>
                      <a:pt x="24" y="30"/>
                      <a:pt x="25" y="33"/>
                    </a:cubicBezTo>
                    <a:cubicBezTo>
                      <a:pt x="29" y="46"/>
                      <a:pt x="29" y="46"/>
                      <a:pt x="29" y="46"/>
                    </a:cubicBezTo>
                    <a:lnTo>
                      <a:pt x="16" y="46"/>
                    </a:lnTo>
                    <a:close/>
                    <a:moveTo>
                      <a:pt x="31" y="53"/>
                    </a:moveTo>
                    <a:cubicBezTo>
                      <a:pt x="35" y="68"/>
                      <a:pt x="35" y="68"/>
                      <a:pt x="35" y="68"/>
                    </a:cubicBezTo>
                    <a:cubicBezTo>
                      <a:pt x="45" y="68"/>
                      <a:pt x="45" y="68"/>
                      <a:pt x="45" y="68"/>
                    </a:cubicBezTo>
                    <a:cubicBezTo>
                      <a:pt x="29" y="16"/>
                      <a:pt x="29" y="16"/>
                      <a:pt x="29" y="16"/>
                    </a:cubicBezTo>
                    <a:cubicBezTo>
                      <a:pt x="17" y="16"/>
                      <a:pt x="17" y="16"/>
                      <a:pt x="17" y="16"/>
                    </a:cubicBezTo>
                    <a:cubicBezTo>
                      <a:pt x="0" y="68"/>
                      <a:pt x="0" y="68"/>
                      <a:pt x="0" y="68"/>
                    </a:cubicBezTo>
                    <a:cubicBezTo>
                      <a:pt x="10" y="68"/>
                      <a:pt x="10" y="68"/>
                      <a:pt x="10" y="68"/>
                    </a:cubicBezTo>
                    <a:cubicBezTo>
                      <a:pt x="14" y="53"/>
                      <a:pt x="14" y="53"/>
                      <a:pt x="14" y="53"/>
                    </a:cubicBezTo>
                    <a:lnTo>
                      <a:pt x="3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4" name="Group 63">
              <a:extLst>
                <a:ext uri="{FF2B5EF4-FFF2-40B4-BE49-F238E27FC236}">
                  <a16:creationId xmlns:a16="http://schemas.microsoft.com/office/drawing/2014/main" id="{9C20A75C-9E10-4239-BBBB-AA8F06DE7E98}"/>
                </a:ext>
              </a:extLst>
            </p:cNvPr>
            <p:cNvGrpSpPr/>
            <p:nvPr userDrawn="1"/>
          </p:nvGrpSpPr>
          <p:grpSpPr>
            <a:xfrm>
              <a:off x="8212138" y="134938"/>
              <a:ext cx="647701" cy="676276"/>
              <a:chOff x="8212138" y="134938"/>
              <a:chExt cx="647701" cy="676276"/>
            </a:xfrm>
          </p:grpSpPr>
          <p:sp>
            <p:nvSpPr>
              <p:cNvPr id="65" name="Freeform 41">
                <a:extLst>
                  <a:ext uri="{FF2B5EF4-FFF2-40B4-BE49-F238E27FC236}">
                    <a16:creationId xmlns:a16="http://schemas.microsoft.com/office/drawing/2014/main" id="{E342BB2C-E651-4782-865D-93C1A87AEFD6}"/>
                  </a:ext>
                </a:extLst>
              </p:cNvPr>
              <p:cNvSpPr>
                <a:spLocks/>
              </p:cNvSpPr>
              <p:nvPr userDrawn="1"/>
            </p:nvSpPr>
            <p:spPr bwMode="auto">
              <a:xfrm>
                <a:off x="8372476" y="390526"/>
                <a:ext cx="141288" cy="160338"/>
              </a:xfrm>
              <a:custGeom>
                <a:avLst/>
                <a:gdLst>
                  <a:gd name="T0" fmla="*/ 89 w 89"/>
                  <a:gd name="T1" fmla="*/ 101 h 101"/>
                  <a:gd name="T2" fmla="*/ 89 w 89"/>
                  <a:gd name="T3" fmla="*/ 101 h 101"/>
                  <a:gd name="T4" fmla="*/ 50 w 89"/>
                  <a:gd name="T5" fmla="*/ 0 h 101"/>
                  <a:gd name="T6" fmla="*/ 50 w 89"/>
                  <a:gd name="T7" fmla="*/ 0 h 101"/>
                  <a:gd name="T8" fmla="*/ 0 w 89"/>
                  <a:gd name="T9" fmla="*/ 101 h 101"/>
                  <a:gd name="T10" fmla="*/ 89 w 89"/>
                  <a:gd name="T11" fmla="*/ 101 h 101"/>
                </a:gdLst>
                <a:ahLst/>
                <a:cxnLst>
                  <a:cxn ang="0">
                    <a:pos x="T0" y="T1"/>
                  </a:cxn>
                  <a:cxn ang="0">
                    <a:pos x="T2" y="T3"/>
                  </a:cxn>
                  <a:cxn ang="0">
                    <a:pos x="T4" y="T5"/>
                  </a:cxn>
                  <a:cxn ang="0">
                    <a:pos x="T6" y="T7"/>
                  </a:cxn>
                  <a:cxn ang="0">
                    <a:pos x="T8" y="T9"/>
                  </a:cxn>
                  <a:cxn ang="0">
                    <a:pos x="T10" y="T11"/>
                  </a:cxn>
                </a:cxnLst>
                <a:rect l="0" t="0" r="r" b="b"/>
                <a:pathLst>
                  <a:path w="89" h="101">
                    <a:moveTo>
                      <a:pt x="89" y="101"/>
                    </a:moveTo>
                    <a:lnTo>
                      <a:pt x="89" y="101"/>
                    </a:lnTo>
                    <a:lnTo>
                      <a:pt x="50" y="0"/>
                    </a:lnTo>
                    <a:lnTo>
                      <a:pt x="50" y="0"/>
                    </a:lnTo>
                    <a:lnTo>
                      <a:pt x="0" y="101"/>
                    </a:lnTo>
                    <a:lnTo>
                      <a:pt x="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42">
                <a:extLst>
                  <a:ext uri="{FF2B5EF4-FFF2-40B4-BE49-F238E27FC236}">
                    <a16:creationId xmlns:a16="http://schemas.microsoft.com/office/drawing/2014/main" id="{CFD9CB75-479E-4F30-88EB-1B412E235628}"/>
                  </a:ext>
                </a:extLst>
              </p:cNvPr>
              <p:cNvSpPr>
                <a:spLocks/>
              </p:cNvSpPr>
              <p:nvPr userDrawn="1"/>
            </p:nvSpPr>
            <p:spPr bwMode="auto">
              <a:xfrm>
                <a:off x="8564563" y="392113"/>
                <a:ext cx="141288" cy="158750"/>
              </a:xfrm>
              <a:custGeom>
                <a:avLst/>
                <a:gdLst>
                  <a:gd name="T0" fmla="*/ 89 w 89"/>
                  <a:gd name="T1" fmla="*/ 100 h 100"/>
                  <a:gd name="T2" fmla="*/ 89 w 89"/>
                  <a:gd name="T3" fmla="*/ 100 h 100"/>
                  <a:gd name="T4" fmla="*/ 49 w 89"/>
                  <a:gd name="T5" fmla="*/ 0 h 100"/>
                  <a:gd name="T6" fmla="*/ 49 w 89"/>
                  <a:gd name="T7" fmla="*/ 0 h 100"/>
                  <a:gd name="T8" fmla="*/ 38 w 89"/>
                  <a:gd name="T9" fmla="*/ 20 h 100"/>
                  <a:gd name="T10" fmla="*/ 21 w 89"/>
                  <a:gd name="T11" fmla="*/ 53 h 100"/>
                  <a:gd name="T12" fmla="*/ 6 w 89"/>
                  <a:gd name="T13" fmla="*/ 85 h 100"/>
                  <a:gd name="T14" fmla="*/ 0 w 89"/>
                  <a:gd name="T15" fmla="*/ 100 h 100"/>
                  <a:gd name="T16" fmla="*/ 89 w 89"/>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00">
                    <a:moveTo>
                      <a:pt x="89" y="100"/>
                    </a:moveTo>
                    <a:lnTo>
                      <a:pt x="89" y="100"/>
                    </a:lnTo>
                    <a:lnTo>
                      <a:pt x="49" y="0"/>
                    </a:lnTo>
                    <a:lnTo>
                      <a:pt x="49" y="0"/>
                    </a:lnTo>
                    <a:lnTo>
                      <a:pt x="38" y="20"/>
                    </a:lnTo>
                    <a:lnTo>
                      <a:pt x="21" y="53"/>
                    </a:lnTo>
                    <a:lnTo>
                      <a:pt x="6" y="85"/>
                    </a:lnTo>
                    <a:lnTo>
                      <a:pt x="0" y="100"/>
                    </a:lnTo>
                    <a:lnTo>
                      <a:pt x="89" y="1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43">
                <a:extLst>
                  <a:ext uri="{FF2B5EF4-FFF2-40B4-BE49-F238E27FC236}">
                    <a16:creationId xmlns:a16="http://schemas.microsoft.com/office/drawing/2014/main" id="{E933E28F-408F-4164-921F-631C431A1065}"/>
                  </a:ext>
                </a:extLst>
              </p:cNvPr>
              <p:cNvSpPr>
                <a:spLocks/>
              </p:cNvSpPr>
              <p:nvPr userDrawn="1"/>
            </p:nvSpPr>
            <p:spPr bwMode="auto">
              <a:xfrm>
                <a:off x="8212138" y="298451"/>
                <a:ext cx="646113" cy="512763"/>
              </a:xfrm>
              <a:custGeom>
                <a:avLst/>
                <a:gdLst>
                  <a:gd name="T0" fmla="*/ 205 w 407"/>
                  <a:gd name="T1" fmla="*/ 194 h 323"/>
                  <a:gd name="T2" fmla="*/ 195 w 407"/>
                  <a:gd name="T3" fmla="*/ 214 h 323"/>
                  <a:gd name="T4" fmla="*/ 151 w 407"/>
                  <a:gd name="T5" fmla="*/ 305 h 323"/>
                  <a:gd name="T6" fmla="*/ 145 w 407"/>
                  <a:gd name="T7" fmla="*/ 323 h 323"/>
                  <a:gd name="T8" fmla="*/ 120 w 407"/>
                  <a:gd name="T9" fmla="*/ 323 h 323"/>
                  <a:gd name="T10" fmla="*/ 127 w 407"/>
                  <a:gd name="T11" fmla="*/ 310 h 323"/>
                  <a:gd name="T12" fmla="*/ 144 w 407"/>
                  <a:gd name="T13" fmla="*/ 277 h 323"/>
                  <a:gd name="T14" fmla="*/ 194 w 407"/>
                  <a:gd name="T15" fmla="*/ 175 h 323"/>
                  <a:gd name="T16" fmla="*/ 195 w 407"/>
                  <a:gd name="T17" fmla="*/ 171 h 323"/>
                  <a:gd name="T18" fmla="*/ 192 w 407"/>
                  <a:gd name="T19" fmla="*/ 171 h 323"/>
                  <a:gd name="T20" fmla="*/ 98 w 407"/>
                  <a:gd name="T21" fmla="*/ 171 h 323"/>
                  <a:gd name="T22" fmla="*/ 93 w 407"/>
                  <a:gd name="T23" fmla="*/ 174 h 323"/>
                  <a:gd name="T24" fmla="*/ 30 w 407"/>
                  <a:gd name="T25" fmla="*/ 309 h 323"/>
                  <a:gd name="T26" fmla="*/ 27 w 407"/>
                  <a:gd name="T27" fmla="*/ 316 h 323"/>
                  <a:gd name="T28" fmla="*/ 0 w 407"/>
                  <a:gd name="T29" fmla="*/ 323 h 323"/>
                  <a:gd name="T30" fmla="*/ 6 w 407"/>
                  <a:gd name="T31" fmla="*/ 310 h 323"/>
                  <a:gd name="T32" fmla="*/ 27 w 407"/>
                  <a:gd name="T33" fmla="*/ 270 h 323"/>
                  <a:gd name="T34" fmla="*/ 80 w 407"/>
                  <a:gd name="T35" fmla="*/ 162 h 323"/>
                  <a:gd name="T36" fmla="*/ 153 w 407"/>
                  <a:gd name="T37" fmla="*/ 12 h 323"/>
                  <a:gd name="T38" fmla="*/ 158 w 407"/>
                  <a:gd name="T39" fmla="*/ 0 h 323"/>
                  <a:gd name="T40" fmla="*/ 212 w 407"/>
                  <a:gd name="T41" fmla="*/ 136 h 323"/>
                  <a:gd name="T42" fmla="*/ 279 w 407"/>
                  <a:gd name="T43" fmla="*/ 0 h 323"/>
                  <a:gd name="T44" fmla="*/ 285 w 407"/>
                  <a:gd name="T45" fmla="*/ 16 h 323"/>
                  <a:gd name="T46" fmla="*/ 400 w 407"/>
                  <a:gd name="T47" fmla="*/ 306 h 323"/>
                  <a:gd name="T48" fmla="*/ 403 w 407"/>
                  <a:gd name="T49" fmla="*/ 315 h 323"/>
                  <a:gd name="T50" fmla="*/ 371 w 407"/>
                  <a:gd name="T51" fmla="*/ 323 h 323"/>
                  <a:gd name="T52" fmla="*/ 369 w 407"/>
                  <a:gd name="T53" fmla="*/ 310 h 323"/>
                  <a:gd name="T54" fmla="*/ 357 w 407"/>
                  <a:gd name="T55" fmla="*/ 277 h 323"/>
                  <a:gd name="T56" fmla="*/ 316 w 407"/>
                  <a:gd name="T57" fmla="*/ 171 h 323"/>
                  <a:gd name="T58" fmla="*/ 227 w 407"/>
                  <a:gd name="T59" fmla="*/ 171 h 323"/>
                  <a:gd name="T60" fmla="*/ 271 w 407"/>
                  <a:gd name="T61" fmla="*/ 285 h 323"/>
                  <a:gd name="T62" fmla="*/ 251 w 407"/>
                  <a:gd name="T63" fmla="*/ 323 h 323"/>
                  <a:gd name="T64" fmla="*/ 249 w 407"/>
                  <a:gd name="T65" fmla="*/ 309 h 323"/>
                  <a:gd name="T66" fmla="*/ 234 w 407"/>
                  <a:gd name="T67" fmla="*/ 272 h 323"/>
                  <a:gd name="T68" fmla="*/ 206 w 407"/>
                  <a:gd name="T69" fmla="*/ 197 h 323"/>
                  <a:gd name="T70" fmla="*/ 205 w 407"/>
                  <a:gd name="T71" fmla="*/ 194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7" h="323">
                    <a:moveTo>
                      <a:pt x="205" y="194"/>
                    </a:moveTo>
                    <a:lnTo>
                      <a:pt x="205" y="194"/>
                    </a:lnTo>
                    <a:lnTo>
                      <a:pt x="195" y="214"/>
                    </a:lnTo>
                    <a:lnTo>
                      <a:pt x="195" y="214"/>
                    </a:lnTo>
                    <a:lnTo>
                      <a:pt x="151" y="305"/>
                    </a:lnTo>
                    <a:lnTo>
                      <a:pt x="151" y="305"/>
                    </a:lnTo>
                    <a:lnTo>
                      <a:pt x="147" y="314"/>
                    </a:lnTo>
                    <a:lnTo>
                      <a:pt x="145" y="323"/>
                    </a:lnTo>
                    <a:lnTo>
                      <a:pt x="120" y="323"/>
                    </a:lnTo>
                    <a:lnTo>
                      <a:pt x="120" y="323"/>
                    </a:lnTo>
                    <a:lnTo>
                      <a:pt x="127" y="310"/>
                    </a:lnTo>
                    <a:lnTo>
                      <a:pt x="127" y="310"/>
                    </a:lnTo>
                    <a:lnTo>
                      <a:pt x="144" y="277"/>
                    </a:lnTo>
                    <a:lnTo>
                      <a:pt x="144" y="277"/>
                    </a:lnTo>
                    <a:lnTo>
                      <a:pt x="194" y="175"/>
                    </a:lnTo>
                    <a:lnTo>
                      <a:pt x="194" y="175"/>
                    </a:lnTo>
                    <a:lnTo>
                      <a:pt x="195" y="171"/>
                    </a:lnTo>
                    <a:lnTo>
                      <a:pt x="195" y="171"/>
                    </a:lnTo>
                    <a:lnTo>
                      <a:pt x="192" y="171"/>
                    </a:lnTo>
                    <a:lnTo>
                      <a:pt x="192" y="171"/>
                    </a:lnTo>
                    <a:lnTo>
                      <a:pt x="98" y="171"/>
                    </a:lnTo>
                    <a:lnTo>
                      <a:pt x="98" y="171"/>
                    </a:lnTo>
                    <a:lnTo>
                      <a:pt x="96" y="171"/>
                    </a:lnTo>
                    <a:lnTo>
                      <a:pt x="93" y="174"/>
                    </a:lnTo>
                    <a:lnTo>
                      <a:pt x="93" y="174"/>
                    </a:lnTo>
                    <a:lnTo>
                      <a:pt x="30" y="309"/>
                    </a:lnTo>
                    <a:lnTo>
                      <a:pt x="30" y="309"/>
                    </a:lnTo>
                    <a:lnTo>
                      <a:pt x="27" y="316"/>
                    </a:lnTo>
                    <a:lnTo>
                      <a:pt x="25" y="323"/>
                    </a:lnTo>
                    <a:lnTo>
                      <a:pt x="0" y="323"/>
                    </a:lnTo>
                    <a:lnTo>
                      <a:pt x="0" y="323"/>
                    </a:lnTo>
                    <a:lnTo>
                      <a:pt x="6" y="310"/>
                    </a:lnTo>
                    <a:lnTo>
                      <a:pt x="6" y="310"/>
                    </a:lnTo>
                    <a:lnTo>
                      <a:pt x="27" y="270"/>
                    </a:lnTo>
                    <a:lnTo>
                      <a:pt x="27" y="270"/>
                    </a:lnTo>
                    <a:lnTo>
                      <a:pt x="80" y="162"/>
                    </a:lnTo>
                    <a:lnTo>
                      <a:pt x="80" y="162"/>
                    </a:lnTo>
                    <a:lnTo>
                      <a:pt x="153" y="12"/>
                    </a:lnTo>
                    <a:lnTo>
                      <a:pt x="153" y="12"/>
                    </a:lnTo>
                    <a:lnTo>
                      <a:pt x="158" y="0"/>
                    </a:lnTo>
                    <a:lnTo>
                      <a:pt x="158" y="0"/>
                    </a:lnTo>
                    <a:lnTo>
                      <a:pt x="212" y="136"/>
                    </a:lnTo>
                    <a:lnTo>
                      <a:pt x="212" y="136"/>
                    </a:lnTo>
                    <a:lnTo>
                      <a:pt x="279" y="0"/>
                    </a:lnTo>
                    <a:lnTo>
                      <a:pt x="279" y="0"/>
                    </a:lnTo>
                    <a:lnTo>
                      <a:pt x="285" y="16"/>
                    </a:lnTo>
                    <a:lnTo>
                      <a:pt x="285" y="16"/>
                    </a:lnTo>
                    <a:lnTo>
                      <a:pt x="400" y="306"/>
                    </a:lnTo>
                    <a:lnTo>
                      <a:pt x="400" y="306"/>
                    </a:lnTo>
                    <a:lnTo>
                      <a:pt x="403" y="315"/>
                    </a:lnTo>
                    <a:lnTo>
                      <a:pt x="407" y="323"/>
                    </a:lnTo>
                    <a:lnTo>
                      <a:pt x="371" y="323"/>
                    </a:lnTo>
                    <a:lnTo>
                      <a:pt x="371" y="323"/>
                    </a:lnTo>
                    <a:lnTo>
                      <a:pt x="369" y="310"/>
                    </a:lnTo>
                    <a:lnTo>
                      <a:pt x="366" y="299"/>
                    </a:lnTo>
                    <a:lnTo>
                      <a:pt x="357" y="277"/>
                    </a:lnTo>
                    <a:lnTo>
                      <a:pt x="357" y="277"/>
                    </a:lnTo>
                    <a:lnTo>
                      <a:pt x="316" y="171"/>
                    </a:lnTo>
                    <a:lnTo>
                      <a:pt x="227" y="171"/>
                    </a:lnTo>
                    <a:lnTo>
                      <a:pt x="227" y="171"/>
                    </a:lnTo>
                    <a:lnTo>
                      <a:pt x="257" y="248"/>
                    </a:lnTo>
                    <a:lnTo>
                      <a:pt x="271" y="285"/>
                    </a:lnTo>
                    <a:lnTo>
                      <a:pt x="287" y="323"/>
                    </a:lnTo>
                    <a:lnTo>
                      <a:pt x="251" y="323"/>
                    </a:lnTo>
                    <a:lnTo>
                      <a:pt x="251" y="323"/>
                    </a:lnTo>
                    <a:lnTo>
                      <a:pt x="249" y="309"/>
                    </a:lnTo>
                    <a:lnTo>
                      <a:pt x="244" y="297"/>
                    </a:lnTo>
                    <a:lnTo>
                      <a:pt x="234" y="272"/>
                    </a:lnTo>
                    <a:lnTo>
                      <a:pt x="234" y="272"/>
                    </a:lnTo>
                    <a:lnTo>
                      <a:pt x="206" y="197"/>
                    </a:lnTo>
                    <a:lnTo>
                      <a:pt x="206" y="197"/>
                    </a:lnTo>
                    <a:lnTo>
                      <a:pt x="205" y="1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45">
                <a:extLst>
                  <a:ext uri="{FF2B5EF4-FFF2-40B4-BE49-F238E27FC236}">
                    <a16:creationId xmlns:a16="http://schemas.microsoft.com/office/drawing/2014/main" id="{DDDA7507-3017-4D24-B327-D3CC5CB27E0B}"/>
                  </a:ext>
                </a:extLst>
              </p:cNvPr>
              <p:cNvSpPr>
                <a:spLocks/>
              </p:cNvSpPr>
              <p:nvPr userDrawn="1"/>
            </p:nvSpPr>
            <p:spPr bwMode="auto">
              <a:xfrm>
                <a:off x="8420101" y="147638"/>
                <a:ext cx="85725" cy="101600"/>
              </a:xfrm>
              <a:custGeom>
                <a:avLst/>
                <a:gdLst>
                  <a:gd name="T0" fmla="*/ 0 w 54"/>
                  <a:gd name="T1" fmla="*/ 32 h 64"/>
                  <a:gd name="T2" fmla="*/ 0 w 54"/>
                  <a:gd name="T3" fmla="*/ 32 h 64"/>
                  <a:gd name="T4" fmla="*/ 0 w 54"/>
                  <a:gd name="T5" fmla="*/ 37 h 64"/>
                  <a:gd name="T6" fmla="*/ 1 w 54"/>
                  <a:gd name="T7" fmla="*/ 42 h 64"/>
                  <a:gd name="T8" fmla="*/ 3 w 54"/>
                  <a:gd name="T9" fmla="*/ 46 h 64"/>
                  <a:gd name="T10" fmla="*/ 5 w 54"/>
                  <a:gd name="T11" fmla="*/ 52 h 64"/>
                  <a:gd name="T12" fmla="*/ 5 w 54"/>
                  <a:gd name="T13" fmla="*/ 52 h 64"/>
                  <a:gd name="T14" fmla="*/ 10 w 54"/>
                  <a:gd name="T15" fmla="*/ 56 h 64"/>
                  <a:gd name="T16" fmla="*/ 14 w 54"/>
                  <a:gd name="T17" fmla="*/ 59 h 64"/>
                  <a:gd name="T18" fmla="*/ 19 w 54"/>
                  <a:gd name="T19" fmla="*/ 63 h 64"/>
                  <a:gd name="T20" fmla="*/ 24 w 54"/>
                  <a:gd name="T21" fmla="*/ 64 h 64"/>
                  <a:gd name="T22" fmla="*/ 30 w 54"/>
                  <a:gd name="T23" fmla="*/ 64 h 64"/>
                  <a:gd name="T24" fmla="*/ 34 w 54"/>
                  <a:gd name="T25" fmla="*/ 63 h 64"/>
                  <a:gd name="T26" fmla="*/ 40 w 54"/>
                  <a:gd name="T27" fmla="*/ 59 h 64"/>
                  <a:gd name="T28" fmla="*/ 44 w 54"/>
                  <a:gd name="T29" fmla="*/ 56 h 64"/>
                  <a:gd name="T30" fmla="*/ 44 w 54"/>
                  <a:gd name="T31" fmla="*/ 56 h 64"/>
                  <a:gd name="T32" fmla="*/ 48 w 54"/>
                  <a:gd name="T33" fmla="*/ 50 h 64"/>
                  <a:gd name="T34" fmla="*/ 52 w 54"/>
                  <a:gd name="T35" fmla="*/ 45 h 64"/>
                  <a:gd name="T36" fmla="*/ 53 w 54"/>
                  <a:gd name="T37" fmla="*/ 39 h 64"/>
                  <a:gd name="T38" fmla="*/ 54 w 54"/>
                  <a:gd name="T39" fmla="*/ 33 h 64"/>
                  <a:gd name="T40" fmla="*/ 54 w 54"/>
                  <a:gd name="T41" fmla="*/ 27 h 64"/>
                  <a:gd name="T42" fmla="*/ 52 w 54"/>
                  <a:gd name="T43" fmla="*/ 21 h 64"/>
                  <a:gd name="T44" fmla="*/ 50 w 54"/>
                  <a:gd name="T45" fmla="*/ 15 h 64"/>
                  <a:gd name="T46" fmla="*/ 46 w 54"/>
                  <a:gd name="T47" fmla="*/ 10 h 64"/>
                  <a:gd name="T48" fmla="*/ 46 w 54"/>
                  <a:gd name="T49" fmla="*/ 10 h 64"/>
                  <a:gd name="T50" fmla="*/ 43 w 54"/>
                  <a:gd name="T51" fmla="*/ 6 h 64"/>
                  <a:gd name="T52" fmla="*/ 39 w 54"/>
                  <a:gd name="T53" fmla="*/ 3 h 64"/>
                  <a:gd name="T54" fmla="*/ 35 w 54"/>
                  <a:gd name="T55" fmla="*/ 2 h 64"/>
                  <a:gd name="T56" fmla="*/ 31 w 54"/>
                  <a:gd name="T57" fmla="*/ 1 h 64"/>
                  <a:gd name="T58" fmla="*/ 25 w 54"/>
                  <a:gd name="T59" fmla="*/ 0 h 64"/>
                  <a:gd name="T60" fmla="*/ 21 w 54"/>
                  <a:gd name="T61" fmla="*/ 1 h 64"/>
                  <a:gd name="T62" fmla="*/ 16 w 54"/>
                  <a:gd name="T63" fmla="*/ 3 h 64"/>
                  <a:gd name="T64" fmla="*/ 12 w 54"/>
                  <a:gd name="T65" fmla="*/ 5 h 64"/>
                  <a:gd name="T66" fmla="*/ 12 w 54"/>
                  <a:gd name="T67" fmla="*/ 5 h 64"/>
                  <a:gd name="T68" fmla="*/ 7 w 54"/>
                  <a:gd name="T69" fmla="*/ 11 h 64"/>
                  <a:gd name="T70" fmla="*/ 3 w 54"/>
                  <a:gd name="T71" fmla="*/ 16 h 64"/>
                  <a:gd name="T72" fmla="*/ 1 w 54"/>
                  <a:gd name="T73" fmla="*/ 24 h 64"/>
                  <a:gd name="T74" fmla="*/ 0 w 54"/>
                  <a:gd name="T7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64">
                    <a:moveTo>
                      <a:pt x="0" y="32"/>
                    </a:moveTo>
                    <a:lnTo>
                      <a:pt x="0" y="32"/>
                    </a:lnTo>
                    <a:lnTo>
                      <a:pt x="0" y="37"/>
                    </a:lnTo>
                    <a:lnTo>
                      <a:pt x="1" y="42"/>
                    </a:lnTo>
                    <a:lnTo>
                      <a:pt x="3" y="46"/>
                    </a:lnTo>
                    <a:lnTo>
                      <a:pt x="5" y="52"/>
                    </a:lnTo>
                    <a:lnTo>
                      <a:pt x="5" y="52"/>
                    </a:lnTo>
                    <a:lnTo>
                      <a:pt x="10" y="56"/>
                    </a:lnTo>
                    <a:lnTo>
                      <a:pt x="14" y="59"/>
                    </a:lnTo>
                    <a:lnTo>
                      <a:pt x="19" y="63"/>
                    </a:lnTo>
                    <a:lnTo>
                      <a:pt x="24" y="64"/>
                    </a:lnTo>
                    <a:lnTo>
                      <a:pt x="30" y="64"/>
                    </a:lnTo>
                    <a:lnTo>
                      <a:pt x="34" y="63"/>
                    </a:lnTo>
                    <a:lnTo>
                      <a:pt x="40" y="59"/>
                    </a:lnTo>
                    <a:lnTo>
                      <a:pt x="44" y="56"/>
                    </a:lnTo>
                    <a:lnTo>
                      <a:pt x="44" y="56"/>
                    </a:lnTo>
                    <a:lnTo>
                      <a:pt x="48" y="50"/>
                    </a:lnTo>
                    <a:lnTo>
                      <a:pt x="52" y="45"/>
                    </a:lnTo>
                    <a:lnTo>
                      <a:pt x="53" y="39"/>
                    </a:lnTo>
                    <a:lnTo>
                      <a:pt x="54" y="33"/>
                    </a:lnTo>
                    <a:lnTo>
                      <a:pt x="54" y="27"/>
                    </a:lnTo>
                    <a:lnTo>
                      <a:pt x="52" y="21"/>
                    </a:lnTo>
                    <a:lnTo>
                      <a:pt x="50" y="15"/>
                    </a:lnTo>
                    <a:lnTo>
                      <a:pt x="46" y="10"/>
                    </a:lnTo>
                    <a:lnTo>
                      <a:pt x="46" y="10"/>
                    </a:lnTo>
                    <a:lnTo>
                      <a:pt x="43" y="6"/>
                    </a:lnTo>
                    <a:lnTo>
                      <a:pt x="39" y="3"/>
                    </a:lnTo>
                    <a:lnTo>
                      <a:pt x="35" y="2"/>
                    </a:lnTo>
                    <a:lnTo>
                      <a:pt x="31" y="1"/>
                    </a:lnTo>
                    <a:lnTo>
                      <a:pt x="25" y="0"/>
                    </a:lnTo>
                    <a:lnTo>
                      <a:pt x="21" y="1"/>
                    </a:lnTo>
                    <a:lnTo>
                      <a:pt x="16" y="3"/>
                    </a:lnTo>
                    <a:lnTo>
                      <a:pt x="12" y="5"/>
                    </a:lnTo>
                    <a:lnTo>
                      <a:pt x="12" y="5"/>
                    </a:lnTo>
                    <a:lnTo>
                      <a:pt x="7" y="11"/>
                    </a:lnTo>
                    <a:lnTo>
                      <a:pt x="3" y="16"/>
                    </a:lnTo>
                    <a:lnTo>
                      <a:pt x="1" y="24"/>
                    </a:lnTo>
                    <a:lnTo>
                      <a:pt x="0"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6">
                <a:extLst>
                  <a:ext uri="{FF2B5EF4-FFF2-40B4-BE49-F238E27FC236}">
                    <a16:creationId xmlns:a16="http://schemas.microsoft.com/office/drawing/2014/main" id="{56135C27-90B4-45D0-A372-CFA61C0B16BE}"/>
                  </a:ext>
                </a:extLst>
              </p:cNvPr>
              <p:cNvSpPr>
                <a:spLocks/>
              </p:cNvSpPr>
              <p:nvPr userDrawn="1"/>
            </p:nvSpPr>
            <p:spPr bwMode="auto">
              <a:xfrm>
                <a:off x="8385176" y="134938"/>
                <a:ext cx="155575" cy="127000"/>
              </a:xfrm>
              <a:custGeom>
                <a:avLst/>
                <a:gdLst>
                  <a:gd name="T0" fmla="*/ 48 w 98"/>
                  <a:gd name="T1" fmla="*/ 0 h 80"/>
                  <a:gd name="T2" fmla="*/ 48 w 98"/>
                  <a:gd name="T3" fmla="*/ 0 h 80"/>
                  <a:gd name="T4" fmla="*/ 59 w 98"/>
                  <a:gd name="T5" fmla="*/ 1 h 80"/>
                  <a:gd name="T6" fmla="*/ 69 w 98"/>
                  <a:gd name="T7" fmla="*/ 3 h 80"/>
                  <a:gd name="T8" fmla="*/ 79 w 98"/>
                  <a:gd name="T9" fmla="*/ 9 h 80"/>
                  <a:gd name="T10" fmla="*/ 87 w 98"/>
                  <a:gd name="T11" fmla="*/ 15 h 80"/>
                  <a:gd name="T12" fmla="*/ 87 w 98"/>
                  <a:gd name="T13" fmla="*/ 15 h 80"/>
                  <a:gd name="T14" fmla="*/ 92 w 98"/>
                  <a:gd name="T15" fmla="*/ 21 h 80"/>
                  <a:gd name="T16" fmla="*/ 96 w 98"/>
                  <a:gd name="T17" fmla="*/ 28 h 80"/>
                  <a:gd name="T18" fmla="*/ 97 w 98"/>
                  <a:gd name="T19" fmla="*/ 34 h 80"/>
                  <a:gd name="T20" fmla="*/ 98 w 98"/>
                  <a:gd name="T21" fmla="*/ 42 h 80"/>
                  <a:gd name="T22" fmla="*/ 97 w 98"/>
                  <a:gd name="T23" fmla="*/ 49 h 80"/>
                  <a:gd name="T24" fmla="*/ 95 w 98"/>
                  <a:gd name="T25" fmla="*/ 55 h 80"/>
                  <a:gd name="T26" fmla="*/ 91 w 98"/>
                  <a:gd name="T27" fmla="*/ 61 h 80"/>
                  <a:gd name="T28" fmla="*/ 86 w 98"/>
                  <a:gd name="T29" fmla="*/ 67 h 80"/>
                  <a:gd name="T30" fmla="*/ 86 w 98"/>
                  <a:gd name="T31" fmla="*/ 67 h 80"/>
                  <a:gd name="T32" fmla="*/ 81 w 98"/>
                  <a:gd name="T33" fmla="*/ 71 h 80"/>
                  <a:gd name="T34" fmla="*/ 76 w 98"/>
                  <a:gd name="T35" fmla="*/ 74 h 80"/>
                  <a:gd name="T36" fmla="*/ 72 w 98"/>
                  <a:gd name="T37" fmla="*/ 77 h 80"/>
                  <a:gd name="T38" fmla="*/ 66 w 98"/>
                  <a:gd name="T39" fmla="*/ 78 h 80"/>
                  <a:gd name="T40" fmla="*/ 54 w 98"/>
                  <a:gd name="T41" fmla="*/ 80 h 80"/>
                  <a:gd name="T42" fmla="*/ 42 w 98"/>
                  <a:gd name="T43" fmla="*/ 80 h 80"/>
                  <a:gd name="T44" fmla="*/ 42 w 98"/>
                  <a:gd name="T45" fmla="*/ 80 h 80"/>
                  <a:gd name="T46" fmla="*/ 33 w 98"/>
                  <a:gd name="T47" fmla="*/ 79 h 80"/>
                  <a:gd name="T48" fmla="*/ 24 w 98"/>
                  <a:gd name="T49" fmla="*/ 76 h 80"/>
                  <a:gd name="T50" fmla="*/ 16 w 98"/>
                  <a:gd name="T51" fmla="*/ 72 h 80"/>
                  <a:gd name="T52" fmla="*/ 9 w 98"/>
                  <a:gd name="T53" fmla="*/ 65 h 80"/>
                  <a:gd name="T54" fmla="*/ 9 w 98"/>
                  <a:gd name="T55" fmla="*/ 65 h 80"/>
                  <a:gd name="T56" fmla="*/ 4 w 98"/>
                  <a:gd name="T57" fmla="*/ 58 h 80"/>
                  <a:gd name="T58" fmla="*/ 1 w 98"/>
                  <a:gd name="T59" fmla="*/ 51 h 80"/>
                  <a:gd name="T60" fmla="*/ 0 w 98"/>
                  <a:gd name="T61" fmla="*/ 43 h 80"/>
                  <a:gd name="T62" fmla="*/ 0 w 98"/>
                  <a:gd name="T63" fmla="*/ 36 h 80"/>
                  <a:gd name="T64" fmla="*/ 1 w 98"/>
                  <a:gd name="T65" fmla="*/ 29 h 80"/>
                  <a:gd name="T66" fmla="*/ 4 w 98"/>
                  <a:gd name="T67" fmla="*/ 22 h 80"/>
                  <a:gd name="T68" fmla="*/ 9 w 98"/>
                  <a:gd name="T69" fmla="*/ 17 h 80"/>
                  <a:gd name="T70" fmla="*/ 14 w 98"/>
                  <a:gd name="T71" fmla="*/ 11 h 80"/>
                  <a:gd name="T72" fmla="*/ 14 w 98"/>
                  <a:gd name="T73" fmla="*/ 11 h 80"/>
                  <a:gd name="T74" fmla="*/ 22 w 98"/>
                  <a:gd name="T75" fmla="*/ 6 h 80"/>
                  <a:gd name="T76" fmla="*/ 31 w 98"/>
                  <a:gd name="T77" fmla="*/ 2 h 80"/>
                  <a:gd name="T78" fmla="*/ 40 w 98"/>
                  <a:gd name="T79" fmla="*/ 1 h 80"/>
                  <a:gd name="T80" fmla="*/ 48 w 98"/>
                  <a:gd name="T8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80">
                    <a:moveTo>
                      <a:pt x="48" y="0"/>
                    </a:moveTo>
                    <a:lnTo>
                      <a:pt x="48" y="0"/>
                    </a:lnTo>
                    <a:lnTo>
                      <a:pt x="59" y="1"/>
                    </a:lnTo>
                    <a:lnTo>
                      <a:pt x="69" y="3"/>
                    </a:lnTo>
                    <a:lnTo>
                      <a:pt x="79" y="9"/>
                    </a:lnTo>
                    <a:lnTo>
                      <a:pt x="87" y="15"/>
                    </a:lnTo>
                    <a:lnTo>
                      <a:pt x="87" y="15"/>
                    </a:lnTo>
                    <a:lnTo>
                      <a:pt x="92" y="21"/>
                    </a:lnTo>
                    <a:lnTo>
                      <a:pt x="96" y="28"/>
                    </a:lnTo>
                    <a:lnTo>
                      <a:pt x="97" y="34"/>
                    </a:lnTo>
                    <a:lnTo>
                      <a:pt x="98" y="42"/>
                    </a:lnTo>
                    <a:lnTo>
                      <a:pt x="97" y="49"/>
                    </a:lnTo>
                    <a:lnTo>
                      <a:pt x="95" y="55"/>
                    </a:lnTo>
                    <a:lnTo>
                      <a:pt x="91" y="61"/>
                    </a:lnTo>
                    <a:lnTo>
                      <a:pt x="86" y="67"/>
                    </a:lnTo>
                    <a:lnTo>
                      <a:pt x="86" y="67"/>
                    </a:lnTo>
                    <a:lnTo>
                      <a:pt x="81" y="71"/>
                    </a:lnTo>
                    <a:lnTo>
                      <a:pt x="76" y="74"/>
                    </a:lnTo>
                    <a:lnTo>
                      <a:pt x="72" y="77"/>
                    </a:lnTo>
                    <a:lnTo>
                      <a:pt x="66" y="78"/>
                    </a:lnTo>
                    <a:lnTo>
                      <a:pt x="54" y="80"/>
                    </a:lnTo>
                    <a:lnTo>
                      <a:pt x="42" y="80"/>
                    </a:lnTo>
                    <a:lnTo>
                      <a:pt x="42" y="80"/>
                    </a:lnTo>
                    <a:lnTo>
                      <a:pt x="33" y="79"/>
                    </a:lnTo>
                    <a:lnTo>
                      <a:pt x="24" y="76"/>
                    </a:lnTo>
                    <a:lnTo>
                      <a:pt x="16" y="72"/>
                    </a:lnTo>
                    <a:lnTo>
                      <a:pt x="9" y="65"/>
                    </a:lnTo>
                    <a:lnTo>
                      <a:pt x="9" y="65"/>
                    </a:lnTo>
                    <a:lnTo>
                      <a:pt x="4" y="58"/>
                    </a:lnTo>
                    <a:lnTo>
                      <a:pt x="1" y="51"/>
                    </a:lnTo>
                    <a:lnTo>
                      <a:pt x="0" y="43"/>
                    </a:lnTo>
                    <a:lnTo>
                      <a:pt x="0" y="36"/>
                    </a:lnTo>
                    <a:lnTo>
                      <a:pt x="1" y="29"/>
                    </a:lnTo>
                    <a:lnTo>
                      <a:pt x="4" y="22"/>
                    </a:lnTo>
                    <a:lnTo>
                      <a:pt x="9" y="17"/>
                    </a:lnTo>
                    <a:lnTo>
                      <a:pt x="14" y="11"/>
                    </a:lnTo>
                    <a:lnTo>
                      <a:pt x="14" y="11"/>
                    </a:lnTo>
                    <a:lnTo>
                      <a:pt x="22" y="6"/>
                    </a:lnTo>
                    <a:lnTo>
                      <a:pt x="31" y="2"/>
                    </a:lnTo>
                    <a:lnTo>
                      <a:pt x="40" y="1"/>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8">
                <a:extLst>
                  <a:ext uri="{FF2B5EF4-FFF2-40B4-BE49-F238E27FC236}">
                    <a16:creationId xmlns:a16="http://schemas.microsoft.com/office/drawing/2014/main" id="{22105A7A-7F87-4A25-8066-A9E7A30C7843}"/>
                  </a:ext>
                </a:extLst>
              </p:cNvPr>
              <p:cNvSpPr>
                <a:spLocks noEditPoints="1"/>
              </p:cNvSpPr>
              <p:nvPr userDrawn="1"/>
            </p:nvSpPr>
            <p:spPr bwMode="auto">
              <a:xfrm>
                <a:off x="8213726" y="298451"/>
                <a:ext cx="646113" cy="511175"/>
              </a:xfrm>
              <a:custGeom>
                <a:avLst/>
                <a:gdLst>
                  <a:gd name="T0" fmla="*/ 173 w 370"/>
                  <a:gd name="T1" fmla="*/ 145 h 293"/>
                  <a:gd name="T2" fmla="*/ 137 w 370"/>
                  <a:gd name="T3" fmla="*/ 53 h 293"/>
                  <a:gd name="T4" fmla="*/ 92 w 370"/>
                  <a:gd name="T5" fmla="*/ 145 h 293"/>
                  <a:gd name="T6" fmla="*/ 173 w 370"/>
                  <a:gd name="T7" fmla="*/ 145 h 293"/>
                  <a:gd name="T8" fmla="*/ 282 w 370"/>
                  <a:gd name="T9" fmla="*/ 145 h 293"/>
                  <a:gd name="T10" fmla="*/ 246 w 370"/>
                  <a:gd name="T11" fmla="*/ 54 h 293"/>
                  <a:gd name="T12" fmla="*/ 202 w 370"/>
                  <a:gd name="T13" fmla="*/ 145 h 293"/>
                  <a:gd name="T14" fmla="*/ 282 w 370"/>
                  <a:gd name="T15" fmla="*/ 145 h 293"/>
                  <a:gd name="T16" fmla="*/ 186 w 370"/>
                  <a:gd name="T17" fmla="*/ 176 h 293"/>
                  <a:gd name="T18" fmla="*/ 177 w 370"/>
                  <a:gd name="T19" fmla="*/ 195 h 293"/>
                  <a:gd name="T20" fmla="*/ 137 w 370"/>
                  <a:gd name="T21" fmla="*/ 277 h 293"/>
                  <a:gd name="T22" fmla="*/ 132 w 370"/>
                  <a:gd name="T23" fmla="*/ 293 h 293"/>
                  <a:gd name="T24" fmla="*/ 109 w 370"/>
                  <a:gd name="T25" fmla="*/ 293 h 293"/>
                  <a:gd name="T26" fmla="*/ 115 w 370"/>
                  <a:gd name="T27" fmla="*/ 282 h 293"/>
                  <a:gd name="T28" fmla="*/ 131 w 370"/>
                  <a:gd name="T29" fmla="*/ 252 h 293"/>
                  <a:gd name="T30" fmla="*/ 176 w 370"/>
                  <a:gd name="T31" fmla="*/ 159 h 293"/>
                  <a:gd name="T32" fmla="*/ 177 w 370"/>
                  <a:gd name="T33" fmla="*/ 156 h 293"/>
                  <a:gd name="T34" fmla="*/ 174 w 370"/>
                  <a:gd name="T35" fmla="*/ 156 h 293"/>
                  <a:gd name="T36" fmla="*/ 89 w 370"/>
                  <a:gd name="T37" fmla="*/ 156 h 293"/>
                  <a:gd name="T38" fmla="*/ 85 w 370"/>
                  <a:gd name="T39" fmla="*/ 158 h 293"/>
                  <a:gd name="T40" fmla="*/ 27 w 370"/>
                  <a:gd name="T41" fmla="*/ 281 h 293"/>
                  <a:gd name="T42" fmla="*/ 23 w 370"/>
                  <a:gd name="T43" fmla="*/ 293 h 293"/>
                  <a:gd name="T44" fmla="*/ 0 w 370"/>
                  <a:gd name="T45" fmla="*/ 293 h 293"/>
                  <a:gd name="T46" fmla="*/ 6 w 370"/>
                  <a:gd name="T47" fmla="*/ 282 h 293"/>
                  <a:gd name="T48" fmla="*/ 25 w 370"/>
                  <a:gd name="T49" fmla="*/ 245 h 293"/>
                  <a:gd name="T50" fmla="*/ 73 w 370"/>
                  <a:gd name="T51" fmla="*/ 147 h 293"/>
                  <a:gd name="T52" fmla="*/ 139 w 370"/>
                  <a:gd name="T53" fmla="*/ 11 h 293"/>
                  <a:gd name="T54" fmla="*/ 144 w 370"/>
                  <a:gd name="T55" fmla="*/ 0 h 293"/>
                  <a:gd name="T56" fmla="*/ 193 w 370"/>
                  <a:gd name="T57" fmla="*/ 124 h 293"/>
                  <a:gd name="T58" fmla="*/ 253 w 370"/>
                  <a:gd name="T59" fmla="*/ 0 h 293"/>
                  <a:gd name="T60" fmla="*/ 259 w 370"/>
                  <a:gd name="T61" fmla="*/ 15 h 293"/>
                  <a:gd name="T62" fmla="*/ 363 w 370"/>
                  <a:gd name="T63" fmla="*/ 278 h 293"/>
                  <a:gd name="T64" fmla="*/ 370 w 370"/>
                  <a:gd name="T65" fmla="*/ 293 h 293"/>
                  <a:gd name="T66" fmla="*/ 337 w 370"/>
                  <a:gd name="T67" fmla="*/ 293 h 293"/>
                  <a:gd name="T68" fmla="*/ 324 w 370"/>
                  <a:gd name="T69" fmla="*/ 252 h 293"/>
                  <a:gd name="T70" fmla="*/ 287 w 370"/>
                  <a:gd name="T71" fmla="*/ 156 h 293"/>
                  <a:gd name="T72" fmla="*/ 206 w 370"/>
                  <a:gd name="T73" fmla="*/ 156 h 293"/>
                  <a:gd name="T74" fmla="*/ 261 w 370"/>
                  <a:gd name="T75" fmla="*/ 293 h 293"/>
                  <a:gd name="T76" fmla="*/ 228 w 370"/>
                  <a:gd name="T77" fmla="*/ 293 h 293"/>
                  <a:gd name="T78" fmla="*/ 213 w 370"/>
                  <a:gd name="T79" fmla="*/ 247 h 293"/>
                  <a:gd name="T80" fmla="*/ 187 w 370"/>
                  <a:gd name="T81" fmla="*/ 179 h 293"/>
                  <a:gd name="T82" fmla="*/ 186 w 370"/>
                  <a:gd name="T83" fmla="*/ 1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0" h="293">
                    <a:moveTo>
                      <a:pt x="173" y="145"/>
                    </a:moveTo>
                    <a:cubicBezTo>
                      <a:pt x="161" y="115"/>
                      <a:pt x="149" y="84"/>
                      <a:pt x="137" y="53"/>
                    </a:cubicBezTo>
                    <a:cubicBezTo>
                      <a:pt x="122" y="84"/>
                      <a:pt x="107" y="115"/>
                      <a:pt x="92" y="145"/>
                    </a:cubicBezTo>
                    <a:lnTo>
                      <a:pt x="173" y="145"/>
                    </a:lnTo>
                    <a:close/>
                    <a:moveTo>
                      <a:pt x="282" y="145"/>
                    </a:moveTo>
                    <a:cubicBezTo>
                      <a:pt x="270" y="114"/>
                      <a:pt x="258" y="84"/>
                      <a:pt x="246" y="54"/>
                    </a:cubicBezTo>
                    <a:cubicBezTo>
                      <a:pt x="239" y="64"/>
                      <a:pt x="201" y="143"/>
                      <a:pt x="202" y="145"/>
                    </a:cubicBezTo>
                    <a:lnTo>
                      <a:pt x="282" y="145"/>
                    </a:lnTo>
                    <a:close/>
                    <a:moveTo>
                      <a:pt x="186" y="176"/>
                    </a:moveTo>
                    <a:cubicBezTo>
                      <a:pt x="183" y="183"/>
                      <a:pt x="180" y="189"/>
                      <a:pt x="177" y="195"/>
                    </a:cubicBezTo>
                    <a:cubicBezTo>
                      <a:pt x="164" y="222"/>
                      <a:pt x="150" y="250"/>
                      <a:pt x="137" y="277"/>
                    </a:cubicBezTo>
                    <a:cubicBezTo>
                      <a:pt x="135" y="282"/>
                      <a:pt x="134" y="288"/>
                      <a:pt x="132" y="293"/>
                    </a:cubicBezTo>
                    <a:cubicBezTo>
                      <a:pt x="109" y="293"/>
                      <a:pt x="109" y="293"/>
                      <a:pt x="109" y="293"/>
                    </a:cubicBezTo>
                    <a:cubicBezTo>
                      <a:pt x="111" y="289"/>
                      <a:pt x="113" y="286"/>
                      <a:pt x="115" y="282"/>
                    </a:cubicBezTo>
                    <a:cubicBezTo>
                      <a:pt x="121" y="272"/>
                      <a:pt x="126" y="262"/>
                      <a:pt x="131" y="252"/>
                    </a:cubicBezTo>
                    <a:cubicBezTo>
                      <a:pt x="146" y="221"/>
                      <a:pt x="161" y="190"/>
                      <a:pt x="176" y="159"/>
                    </a:cubicBezTo>
                    <a:cubicBezTo>
                      <a:pt x="176" y="158"/>
                      <a:pt x="177" y="157"/>
                      <a:pt x="177" y="156"/>
                    </a:cubicBezTo>
                    <a:cubicBezTo>
                      <a:pt x="176" y="156"/>
                      <a:pt x="175" y="156"/>
                      <a:pt x="174" y="156"/>
                    </a:cubicBezTo>
                    <a:cubicBezTo>
                      <a:pt x="146" y="156"/>
                      <a:pt x="117" y="156"/>
                      <a:pt x="89" y="156"/>
                    </a:cubicBezTo>
                    <a:cubicBezTo>
                      <a:pt x="87" y="156"/>
                      <a:pt x="86" y="156"/>
                      <a:pt x="85" y="158"/>
                    </a:cubicBezTo>
                    <a:cubicBezTo>
                      <a:pt x="66" y="199"/>
                      <a:pt x="46" y="240"/>
                      <a:pt x="27" y="281"/>
                    </a:cubicBezTo>
                    <a:cubicBezTo>
                      <a:pt x="25" y="285"/>
                      <a:pt x="24" y="289"/>
                      <a:pt x="23" y="293"/>
                    </a:cubicBezTo>
                    <a:cubicBezTo>
                      <a:pt x="0" y="293"/>
                      <a:pt x="0" y="293"/>
                      <a:pt x="0" y="293"/>
                    </a:cubicBezTo>
                    <a:cubicBezTo>
                      <a:pt x="2" y="289"/>
                      <a:pt x="4" y="286"/>
                      <a:pt x="6" y="282"/>
                    </a:cubicBezTo>
                    <a:cubicBezTo>
                      <a:pt x="12" y="270"/>
                      <a:pt x="19" y="258"/>
                      <a:pt x="25" y="245"/>
                    </a:cubicBezTo>
                    <a:cubicBezTo>
                      <a:pt x="41" y="213"/>
                      <a:pt x="57" y="180"/>
                      <a:pt x="73" y="147"/>
                    </a:cubicBezTo>
                    <a:cubicBezTo>
                      <a:pt x="95" y="102"/>
                      <a:pt x="117" y="56"/>
                      <a:pt x="139" y="11"/>
                    </a:cubicBezTo>
                    <a:cubicBezTo>
                      <a:pt x="140" y="8"/>
                      <a:pt x="142" y="4"/>
                      <a:pt x="144" y="0"/>
                    </a:cubicBezTo>
                    <a:cubicBezTo>
                      <a:pt x="161" y="42"/>
                      <a:pt x="177" y="82"/>
                      <a:pt x="193" y="124"/>
                    </a:cubicBezTo>
                    <a:cubicBezTo>
                      <a:pt x="213" y="82"/>
                      <a:pt x="233" y="42"/>
                      <a:pt x="253" y="0"/>
                    </a:cubicBezTo>
                    <a:cubicBezTo>
                      <a:pt x="255" y="6"/>
                      <a:pt x="257" y="10"/>
                      <a:pt x="259" y="15"/>
                    </a:cubicBezTo>
                    <a:cubicBezTo>
                      <a:pt x="294" y="103"/>
                      <a:pt x="328" y="190"/>
                      <a:pt x="363" y="278"/>
                    </a:cubicBezTo>
                    <a:cubicBezTo>
                      <a:pt x="365" y="283"/>
                      <a:pt x="368" y="288"/>
                      <a:pt x="370" y="293"/>
                    </a:cubicBezTo>
                    <a:cubicBezTo>
                      <a:pt x="337" y="293"/>
                      <a:pt x="337" y="293"/>
                      <a:pt x="337" y="293"/>
                    </a:cubicBezTo>
                    <a:cubicBezTo>
                      <a:pt x="336" y="278"/>
                      <a:pt x="329" y="265"/>
                      <a:pt x="324" y="252"/>
                    </a:cubicBezTo>
                    <a:cubicBezTo>
                      <a:pt x="312" y="220"/>
                      <a:pt x="299" y="188"/>
                      <a:pt x="287" y="156"/>
                    </a:cubicBezTo>
                    <a:cubicBezTo>
                      <a:pt x="206" y="156"/>
                      <a:pt x="206" y="156"/>
                      <a:pt x="206" y="156"/>
                    </a:cubicBezTo>
                    <a:cubicBezTo>
                      <a:pt x="224" y="202"/>
                      <a:pt x="241" y="248"/>
                      <a:pt x="261" y="293"/>
                    </a:cubicBezTo>
                    <a:cubicBezTo>
                      <a:pt x="228" y="293"/>
                      <a:pt x="228" y="293"/>
                      <a:pt x="228" y="293"/>
                    </a:cubicBezTo>
                    <a:cubicBezTo>
                      <a:pt x="227" y="277"/>
                      <a:pt x="219" y="262"/>
                      <a:pt x="213" y="247"/>
                    </a:cubicBezTo>
                    <a:cubicBezTo>
                      <a:pt x="205" y="224"/>
                      <a:pt x="196" y="201"/>
                      <a:pt x="187" y="179"/>
                    </a:cubicBezTo>
                    <a:cubicBezTo>
                      <a:pt x="187" y="178"/>
                      <a:pt x="186" y="177"/>
                      <a:pt x="186" y="176"/>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9">
                <a:extLst>
                  <a:ext uri="{FF2B5EF4-FFF2-40B4-BE49-F238E27FC236}">
                    <a16:creationId xmlns:a16="http://schemas.microsoft.com/office/drawing/2014/main" id="{3326C466-FE39-4B3B-A964-E3C255140A6B}"/>
                  </a:ext>
                </a:extLst>
              </p:cNvPr>
              <p:cNvSpPr>
                <a:spLocks noEditPoints="1"/>
              </p:cNvSpPr>
              <p:nvPr userDrawn="1"/>
            </p:nvSpPr>
            <p:spPr bwMode="auto">
              <a:xfrm>
                <a:off x="8375651" y="136526"/>
                <a:ext cx="171450" cy="130175"/>
              </a:xfrm>
              <a:custGeom>
                <a:avLst/>
                <a:gdLst>
                  <a:gd name="T0" fmla="*/ 26 w 98"/>
                  <a:gd name="T1" fmla="*/ 36 h 75"/>
                  <a:gd name="T2" fmla="*/ 31 w 98"/>
                  <a:gd name="T3" fmla="*/ 54 h 75"/>
                  <a:gd name="T4" fmla="*/ 66 w 98"/>
                  <a:gd name="T5" fmla="*/ 58 h 75"/>
                  <a:gd name="T6" fmla="*/ 68 w 98"/>
                  <a:gd name="T7" fmla="*/ 16 h 75"/>
                  <a:gd name="T8" fmla="*/ 37 w 98"/>
                  <a:gd name="T9" fmla="*/ 12 h 75"/>
                  <a:gd name="T10" fmla="*/ 26 w 98"/>
                  <a:gd name="T11" fmla="*/ 36 h 75"/>
                  <a:gd name="T12" fmla="*/ 50 w 98"/>
                  <a:gd name="T13" fmla="*/ 0 h 75"/>
                  <a:gd name="T14" fmla="*/ 85 w 98"/>
                  <a:gd name="T15" fmla="*/ 14 h 75"/>
                  <a:gd name="T16" fmla="*/ 84 w 98"/>
                  <a:gd name="T17" fmla="*/ 61 h 75"/>
                  <a:gd name="T18" fmla="*/ 44 w 98"/>
                  <a:gd name="T19" fmla="*/ 73 h 75"/>
                  <a:gd name="T20" fmla="*/ 14 w 98"/>
                  <a:gd name="T21" fmla="*/ 59 h 75"/>
                  <a:gd name="T22" fmla="*/ 19 w 98"/>
                  <a:gd name="T23" fmla="*/ 10 h 75"/>
                  <a:gd name="T24" fmla="*/ 50 w 98"/>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5">
                    <a:moveTo>
                      <a:pt x="26" y="36"/>
                    </a:moveTo>
                    <a:cubicBezTo>
                      <a:pt x="26" y="43"/>
                      <a:pt x="27" y="48"/>
                      <a:pt x="31" y="54"/>
                    </a:cubicBezTo>
                    <a:cubicBezTo>
                      <a:pt x="40" y="67"/>
                      <a:pt x="56" y="69"/>
                      <a:pt x="66" y="58"/>
                    </a:cubicBezTo>
                    <a:cubicBezTo>
                      <a:pt x="77" y="46"/>
                      <a:pt x="78" y="28"/>
                      <a:pt x="68" y="16"/>
                    </a:cubicBezTo>
                    <a:cubicBezTo>
                      <a:pt x="60" y="7"/>
                      <a:pt x="47" y="4"/>
                      <a:pt x="37" y="12"/>
                    </a:cubicBezTo>
                    <a:cubicBezTo>
                      <a:pt x="29" y="18"/>
                      <a:pt x="26" y="26"/>
                      <a:pt x="26" y="36"/>
                    </a:cubicBezTo>
                    <a:moveTo>
                      <a:pt x="50" y="0"/>
                    </a:moveTo>
                    <a:cubicBezTo>
                      <a:pt x="64" y="0"/>
                      <a:pt x="76" y="4"/>
                      <a:pt x="85" y="14"/>
                    </a:cubicBezTo>
                    <a:cubicBezTo>
                      <a:pt x="98" y="28"/>
                      <a:pt x="98" y="48"/>
                      <a:pt x="84" y="61"/>
                    </a:cubicBezTo>
                    <a:cubicBezTo>
                      <a:pt x="73" y="71"/>
                      <a:pt x="59" y="75"/>
                      <a:pt x="44" y="73"/>
                    </a:cubicBezTo>
                    <a:cubicBezTo>
                      <a:pt x="33" y="72"/>
                      <a:pt x="22" y="68"/>
                      <a:pt x="14" y="59"/>
                    </a:cubicBezTo>
                    <a:cubicBezTo>
                      <a:pt x="0" y="43"/>
                      <a:pt x="4" y="22"/>
                      <a:pt x="19" y="10"/>
                    </a:cubicBezTo>
                    <a:cubicBezTo>
                      <a:pt x="28" y="3"/>
                      <a:pt x="39" y="0"/>
                      <a:pt x="50"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6" name="Dian numeron paikkamerkki 5" descr="Pager number"/>
          <p:cNvSpPr>
            <a:spLocks noGrp="1"/>
          </p:cNvSpPr>
          <p:nvPr>
            <p:ph type="sldNum" sz="quarter" idx="12"/>
          </p:nvPr>
        </p:nvSpPr>
        <p:spPr/>
        <p:txBody>
          <a:bodyPr/>
          <a:lstStyle/>
          <a:p>
            <a:fld id="{D9553030-DA0E-469A-A148-F21CB72F8278}" type="slidenum">
              <a:rPr lang="fi-FI" smtClean="0"/>
              <a:t>‹#›</a:t>
            </a:fld>
            <a:endParaRPr lang="fi-FI"/>
          </a:p>
        </p:txBody>
      </p:sp>
      <p:sp>
        <p:nvSpPr>
          <p:cNvPr id="8" name="Päivämäärän paikkamerkki 3" descr="Date">
            <a:extLst>
              <a:ext uri="{FF2B5EF4-FFF2-40B4-BE49-F238E27FC236}">
                <a16:creationId xmlns:a16="http://schemas.microsoft.com/office/drawing/2014/main" id="{85B95136-AC13-4244-8BE1-667C52E5640D}"/>
              </a:ext>
            </a:extLst>
          </p:cNvPr>
          <p:cNvSpPr>
            <a:spLocks noGrp="1"/>
          </p:cNvSpPr>
          <p:nvPr>
            <p:ph type="dt" sz="half" idx="2"/>
          </p:nvPr>
        </p:nvSpPr>
        <p:spPr>
          <a:xfrm>
            <a:off x="494184" y="4803998"/>
            <a:ext cx="2133600"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1743FD80-BC68-4770-B60A-5993F97CE90E}" type="datetime1">
              <a:rPr lang="fi-FI" smtClean="0"/>
              <a:t>18.12.2024</a:t>
            </a:fld>
            <a:endParaRPr lang="fi-FI" dirty="0"/>
          </a:p>
        </p:txBody>
      </p:sp>
      <p:sp>
        <p:nvSpPr>
          <p:cNvPr id="3" name="Alaotsikko 2" descr="Subheader"/>
          <p:cNvSpPr>
            <a:spLocks noGrp="1"/>
          </p:cNvSpPr>
          <p:nvPr>
            <p:ph type="subTitle" idx="1" hasCustomPrompt="1"/>
          </p:nvPr>
        </p:nvSpPr>
        <p:spPr>
          <a:xfrm>
            <a:off x="616024" y="3363838"/>
            <a:ext cx="6116216" cy="37834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
</a:t>
            </a:r>
            <a:endParaRPr lang="fi-FI" dirty="0"/>
          </a:p>
        </p:txBody>
      </p:sp>
      <p:sp>
        <p:nvSpPr>
          <p:cNvPr id="2" name="Otsikko 1" descr="Header"/>
          <p:cNvSpPr>
            <a:spLocks noGrp="1"/>
          </p:cNvSpPr>
          <p:nvPr>
            <p:ph type="ctrTitle" hasCustomPrompt="1"/>
          </p:nvPr>
        </p:nvSpPr>
        <p:spPr>
          <a:xfrm>
            <a:off x="616024" y="411510"/>
            <a:ext cx="7988424" cy="2846139"/>
          </a:xfrm>
        </p:spPr>
        <p:txBody>
          <a:bodyPr anchor="b">
            <a:noAutofit/>
          </a:bodyPr>
          <a:lstStyle>
            <a:lvl1pPr>
              <a:defRPr sz="5400">
                <a:solidFill>
                  <a:schemeClr val="bg1"/>
                </a:solidFill>
              </a:defRPr>
            </a:lvl1pPr>
          </a:lstStyle>
          <a:p>
            <a:r>
              <a:rPr lang="fi-FI" dirty="0" err="1"/>
              <a:t>Click</a:t>
            </a:r>
            <a:r>
              <a:rPr lang="fi-FI" dirty="0"/>
              <a:t> to </a:t>
            </a:r>
            <a:r>
              <a:rPr lang="fi-FI" dirty="0" err="1"/>
              <a:t>add</a:t>
            </a:r>
            <a:r>
              <a:rPr lang="fi-FI" dirty="0"/>
              <a:t> </a:t>
            </a:r>
            <a:br>
              <a:rPr lang="fi-FI" dirty="0"/>
            </a:br>
            <a:r>
              <a:rPr lang="fi-FI" dirty="0" err="1"/>
              <a:t>title</a:t>
            </a:r>
            <a:endParaRPr lang="fi-FI" dirty="0"/>
          </a:p>
        </p:txBody>
      </p:sp>
    </p:spTree>
    <p:extLst>
      <p:ext uri="{BB962C8B-B14F-4D97-AF65-F5344CB8AC3E}">
        <p14:creationId xmlns:p14="http://schemas.microsoft.com/office/powerpoint/2010/main" val="248361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ackground color 2">
    <p:bg>
      <p:bgPr>
        <a:solidFill>
          <a:schemeClr val="tx2"/>
        </a:solidFill>
        <a:effectLst/>
      </p:bgPr>
    </p:bg>
    <p:spTree>
      <p:nvGrpSpPr>
        <p:cNvPr id="1" name=""/>
        <p:cNvGrpSpPr/>
        <p:nvPr/>
      </p:nvGrpSpPr>
      <p:grpSpPr>
        <a:xfrm>
          <a:off x="0" y="0"/>
          <a:ext cx="0" cy="0"/>
          <a:chOff x="0" y="0"/>
          <a:chExt cx="0" cy="0"/>
        </a:xfrm>
      </p:grpSpPr>
      <p:grpSp>
        <p:nvGrpSpPr>
          <p:cNvPr id="6" name="Group 5" descr="Åbo Akademi University logotype">
            <a:extLst>
              <a:ext uri="{FF2B5EF4-FFF2-40B4-BE49-F238E27FC236}">
                <a16:creationId xmlns:a16="http://schemas.microsoft.com/office/drawing/2014/main" id="{792A3D74-0C3F-4CBE-8E96-728D921215CC}"/>
              </a:ext>
            </a:extLst>
          </p:cNvPr>
          <p:cNvGrpSpPr/>
          <p:nvPr userDrawn="1"/>
        </p:nvGrpSpPr>
        <p:grpSpPr>
          <a:xfrm>
            <a:off x="8147051" y="134938"/>
            <a:ext cx="773113" cy="973138"/>
            <a:chOff x="8147051" y="134938"/>
            <a:chExt cx="773113" cy="973138"/>
          </a:xfrm>
        </p:grpSpPr>
        <p:grpSp>
          <p:nvGrpSpPr>
            <p:cNvPr id="7" name="Group 6">
              <a:extLst>
                <a:ext uri="{FF2B5EF4-FFF2-40B4-BE49-F238E27FC236}">
                  <a16:creationId xmlns:a16="http://schemas.microsoft.com/office/drawing/2014/main" id="{42905025-1DED-474A-94F0-27CE929B98A1}"/>
                </a:ext>
              </a:extLst>
            </p:cNvPr>
            <p:cNvGrpSpPr/>
            <p:nvPr userDrawn="1"/>
          </p:nvGrpSpPr>
          <p:grpSpPr>
            <a:xfrm>
              <a:off x="8147051" y="835026"/>
              <a:ext cx="773113" cy="273050"/>
              <a:chOff x="8147051" y="835026"/>
              <a:chExt cx="773113" cy="273050"/>
            </a:xfrm>
          </p:grpSpPr>
          <p:sp>
            <p:nvSpPr>
              <p:cNvPr id="16" name="Freeform 6">
                <a:extLst>
                  <a:ext uri="{FF2B5EF4-FFF2-40B4-BE49-F238E27FC236}">
                    <a16:creationId xmlns:a16="http://schemas.microsoft.com/office/drawing/2014/main" id="{BB61FAF4-CD1E-485E-B14F-7AF3D60E5A7D}"/>
                  </a:ext>
                  <a:ext uri="{C183D7F6-B498-43B3-948B-1728B52AA6E4}">
                    <adec:decorative xmlns:adec="http://schemas.microsoft.com/office/drawing/2017/decorative" val="1"/>
                  </a:ext>
                </a:extLst>
              </p:cNvPr>
              <p:cNvSpPr>
                <a:spLocks noEditPoints="1"/>
              </p:cNvSpPr>
              <p:nvPr userDrawn="1"/>
            </p:nvSpPr>
            <p:spPr bwMode="auto">
              <a:xfrm>
                <a:off x="8251826" y="985838"/>
                <a:ext cx="577850" cy="122238"/>
              </a:xfrm>
              <a:custGeom>
                <a:avLst/>
                <a:gdLst>
                  <a:gd name="T0" fmla="*/ 308 w 331"/>
                  <a:gd name="T1" fmla="*/ 52 h 70"/>
                  <a:gd name="T2" fmla="*/ 297 w 331"/>
                  <a:gd name="T3" fmla="*/ 62 h 70"/>
                  <a:gd name="T4" fmla="*/ 322 w 331"/>
                  <a:gd name="T5" fmla="*/ 41 h 70"/>
                  <a:gd name="T6" fmla="*/ 315 w 331"/>
                  <a:gd name="T7" fmla="*/ 36 h 70"/>
                  <a:gd name="T8" fmla="*/ 311 w 331"/>
                  <a:gd name="T9" fmla="*/ 36 h 70"/>
                  <a:gd name="T10" fmla="*/ 272 w 331"/>
                  <a:gd name="T11" fmla="*/ 9 h 70"/>
                  <a:gd name="T12" fmla="*/ 267 w 331"/>
                  <a:gd name="T13" fmla="*/ 23 h 70"/>
                  <a:gd name="T14" fmla="*/ 275 w 331"/>
                  <a:gd name="T15" fmla="*/ 51 h 70"/>
                  <a:gd name="T16" fmla="*/ 290 w 331"/>
                  <a:gd name="T17" fmla="*/ 46 h 70"/>
                  <a:gd name="T18" fmla="*/ 282 w 331"/>
                  <a:gd name="T19" fmla="*/ 23 h 70"/>
                  <a:gd name="T20" fmla="*/ 282 w 331"/>
                  <a:gd name="T21" fmla="*/ 16 h 70"/>
                  <a:gd name="T22" fmla="*/ 256 w 331"/>
                  <a:gd name="T23" fmla="*/ 0 h 70"/>
                  <a:gd name="T24" fmla="*/ 261 w 331"/>
                  <a:gd name="T25" fmla="*/ 5 h 70"/>
                  <a:gd name="T26" fmla="*/ 251 w 331"/>
                  <a:gd name="T27" fmla="*/ 16 h 70"/>
                  <a:gd name="T28" fmla="*/ 261 w 331"/>
                  <a:gd name="T29" fmla="*/ 16 h 70"/>
                  <a:gd name="T30" fmla="*/ 243 w 331"/>
                  <a:gd name="T31" fmla="*/ 42 h 70"/>
                  <a:gd name="T32" fmla="*/ 232 w 331"/>
                  <a:gd name="T33" fmla="*/ 22 h 70"/>
                  <a:gd name="T34" fmla="*/ 232 w 331"/>
                  <a:gd name="T35" fmla="*/ 15 h 70"/>
                  <a:gd name="T36" fmla="*/ 234 w 331"/>
                  <a:gd name="T37" fmla="*/ 43 h 70"/>
                  <a:gd name="T38" fmla="*/ 217 w 331"/>
                  <a:gd name="T39" fmla="*/ 51 h 70"/>
                  <a:gd name="T40" fmla="*/ 201 w 331"/>
                  <a:gd name="T41" fmla="*/ 34 h 70"/>
                  <a:gd name="T42" fmla="*/ 213 w 331"/>
                  <a:gd name="T43" fmla="*/ 24 h 70"/>
                  <a:gd name="T44" fmla="*/ 200 w 331"/>
                  <a:gd name="T45" fmla="*/ 23 h 70"/>
                  <a:gd name="T46" fmla="*/ 191 w 331"/>
                  <a:gd name="T47" fmla="*/ 16 h 70"/>
                  <a:gd name="T48" fmla="*/ 159 w 331"/>
                  <a:gd name="T49" fmla="*/ 30 h 70"/>
                  <a:gd name="T50" fmla="*/ 159 w 331"/>
                  <a:gd name="T51" fmla="*/ 30 h 70"/>
                  <a:gd name="T52" fmla="*/ 168 w 331"/>
                  <a:gd name="T53" fmla="*/ 15 h 70"/>
                  <a:gd name="T54" fmla="*/ 182 w 331"/>
                  <a:gd name="T55" fmla="*/ 51 h 70"/>
                  <a:gd name="T56" fmla="*/ 159 w 331"/>
                  <a:gd name="T57" fmla="*/ 37 h 70"/>
                  <a:gd name="T58" fmla="*/ 124 w 331"/>
                  <a:gd name="T59" fmla="*/ 53 h 70"/>
                  <a:gd name="T60" fmla="*/ 137 w 331"/>
                  <a:gd name="T61" fmla="*/ 16 h 70"/>
                  <a:gd name="T62" fmla="*/ 129 w 331"/>
                  <a:gd name="T63" fmla="*/ 44 h 70"/>
                  <a:gd name="T64" fmla="*/ 110 w 331"/>
                  <a:gd name="T65" fmla="*/ 16 h 70"/>
                  <a:gd name="T66" fmla="*/ 99 w 331"/>
                  <a:gd name="T67" fmla="*/ 10 h 70"/>
                  <a:gd name="T68" fmla="*/ 104 w 331"/>
                  <a:gd name="T69" fmla="*/ 16 h 70"/>
                  <a:gd name="T70" fmla="*/ 104 w 331"/>
                  <a:gd name="T71" fmla="*/ 53 h 70"/>
                  <a:gd name="T72" fmla="*/ 60 w 331"/>
                  <a:gd name="T73" fmla="*/ 53 h 70"/>
                  <a:gd name="T74" fmla="*/ 68 w 331"/>
                  <a:gd name="T75" fmla="*/ 22 h 70"/>
                  <a:gd name="T76" fmla="*/ 84 w 331"/>
                  <a:gd name="T77" fmla="*/ 53 h 70"/>
                  <a:gd name="T78" fmla="*/ 59 w 331"/>
                  <a:gd name="T79" fmla="*/ 21 h 70"/>
                  <a:gd name="T80" fmla="*/ 50 w 331"/>
                  <a:gd name="T81" fmla="*/ 16 h 70"/>
                  <a:gd name="T82" fmla="*/ 0 w 331"/>
                  <a:gd name="T83" fmla="*/ 1 h 70"/>
                  <a:gd name="T84" fmla="*/ 40 w 331"/>
                  <a:gd name="T85" fmla="*/ 31 h 70"/>
                  <a:gd name="T86" fmla="*/ 31 w 331"/>
                  <a:gd name="T87" fmla="*/ 31 h 70"/>
                  <a:gd name="T88" fmla="*/ 9 w 331"/>
                  <a:gd name="T89"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1" h="70">
                    <a:moveTo>
                      <a:pt x="294" y="16"/>
                    </a:moveTo>
                    <a:cubicBezTo>
                      <a:pt x="307" y="50"/>
                      <a:pt x="307" y="50"/>
                      <a:pt x="307" y="50"/>
                    </a:cubicBezTo>
                    <a:cubicBezTo>
                      <a:pt x="308" y="51"/>
                      <a:pt x="308" y="51"/>
                      <a:pt x="308" y="52"/>
                    </a:cubicBezTo>
                    <a:cubicBezTo>
                      <a:pt x="308" y="52"/>
                      <a:pt x="308" y="53"/>
                      <a:pt x="307" y="53"/>
                    </a:cubicBezTo>
                    <a:cubicBezTo>
                      <a:pt x="306" y="56"/>
                      <a:pt x="304" y="58"/>
                      <a:pt x="302" y="59"/>
                    </a:cubicBezTo>
                    <a:cubicBezTo>
                      <a:pt x="300" y="61"/>
                      <a:pt x="298" y="62"/>
                      <a:pt x="297" y="62"/>
                    </a:cubicBezTo>
                    <a:cubicBezTo>
                      <a:pt x="299" y="70"/>
                      <a:pt x="299" y="70"/>
                      <a:pt x="299" y="70"/>
                    </a:cubicBezTo>
                    <a:cubicBezTo>
                      <a:pt x="301" y="70"/>
                      <a:pt x="305" y="68"/>
                      <a:pt x="309" y="65"/>
                    </a:cubicBezTo>
                    <a:cubicBezTo>
                      <a:pt x="313" y="61"/>
                      <a:pt x="317" y="55"/>
                      <a:pt x="322" y="41"/>
                    </a:cubicBezTo>
                    <a:cubicBezTo>
                      <a:pt x="331" y="16"/>
                      <a:pt x="331" y="16"/>
                      <a:pt x="331" y="16"/>
                    </a:cubicBezTo>
                    <a:cubicBezTo>
                      <a:pt x="321" y="16"/>
                      <a:pt x="321" y="16"/>
                      <a:pt x="321" y="16"/>
                    </a:cubicBezTo>
                    <a:cubicBezTo>
                      <a:pt x="315" y="36"/>
                      <a:pt x="315" y="36"/>
                      <a:pt x="315" y="36"/>
                    </a:cubicBezTo>
                    <a:cubicBezTo>
                      <a:pt x="315" y="38"/>
                      <a:pt x="314" y="41"/>
                      <a:pt x="313" y="43"/>
                    </a:cubicBezTo>
                    <a:cubicBezTo>
                      <a:pt x="313" y="43"/>
                      <a:pt x="313" y="43"/>
                      <a:pt x="313" y="43"/>
                    </a:cubicBezTo>
                    <a:cubicBezTo>
                      <a:pt x="312" y="41"/>
                      <a:pt x="312" y="38"/>
                      <a:pt x="311" y="36"/>
                    </a:cubicBezTo>
                    <a:cubicBezTo>
                      <a:pt x="304" y="16"/>
                      <a:pt x="304" y="16"/>
                      <a:pt x="304" y="16"/>
                    </a:cubicBezTo>
                    <a:lnTo>
                      <a:pt x="294" y="16"/>
                    </a:lnTo>
                    <a:close/>
                    <a:moveTo>
                      <a:pt x="272" y="9"/>
                    </a:moveTo>
                    <a:cubicBezTo>
                      <a:pt x="272" y="16"/>
                      <a:pt x="272" y="16"/>
                      <a:pt x="272" y="16"/>
                    </a:cubicBezTo>
                    <a:cubicBezTo>
                      <a:pt x="267" y="16"/>
                      <a:pt x="267" y="16"/>
                      <a:pt x="267" y="16"/>
                    </a:cubicBezTo>
                    <a:cubicBezTo>
                      <a:pt x="267" y="23"/>
                      <a:pt x="267" y="23"/>
                      <a:pt x="267" y="23"/>
                    </a:cubicBezTo>
                    <a:cubicBezTo>
                      <a:pt x="272" y="23"/>
                      <a:pt x="272" y="23"/>
                      <a:pt x="272" y="23"/>
                    </a:cubicBezTo>
                    <a:cubicBezTo>
                      <a:pt x="272" y="40"/>
                      <a:pt x="272" y="40"/>
                      <a:pt x="272" y="40"/>
                    </a:cubicBezTo>
                    <a:cubicBezTo>
                      <a:pt x="272" y="45"/>
                      <a:pt x="273" y="49"/>
                      <a:pt x="275" y="51"/>
                    </a:cubicBezTo>
                    <a:cubicBezTo>
                      <a:pt x="277" y="53"/>
                      <a:pt x="280" y="54"/>
                      <a:pt x="283" y="54"/>
                    </a:cubicBezTo>
                    <a:cubicBezTo>
                      <a:pt x="286" y="54"/>
                      <a:pt x="289" y="53"/>
                      <a:pt x="290" y="53"/>
                    </a:cubicBezTo>
                    <a:cubicBezTo>
                      <a:pt x="290" y="46"/>
                      <a:pt x="290" y="46"/>
                      <a:pt x="290" y="46"/>
                    </a:cubicBezTo>
                    <a:cubicBezTo>
                      <a:pt x="289" y="46"/>
                      <a:pt x="288" y="46"/>
                      <a:pt x="286" y="46"/>
                    </a:cubicBezTo>
                    <a:cubicBezTo>
                      <a:pt x="283" y="46"/>
                      <a:pt x="282" y="44"/>
                      <a:pt x="282" y="39"/>
                    </a:cubicBezTo>
                    <a:cubicBezTo>
                      <a:pt x="282" y="23"/>
                      <a:pt x="282" y="23"/>
                      <a:pt x="282" y="23"/>
                    </a:cubicBezTo>
                    <a:cubicBezTo>
                      <a:pt x="291" y="23"/>
                      <a:pt x="291" y="23"/>
                      <a:pt x="291" y="23"/>
                    </a:cubicBezTo>
                    <a:cubicBezTo>
                      <a:pt x="291" y="16"/>
                      <a:pt x="291" y="16"/>
                      <a:pt x="291" y="16"/>
                    </a:cubicBezTo>
                    <a:cubicBezTo>
                      <a:pt x="282" y="16"/>
                      <a:pt x="282" y="16"/>
                      <a:pt x="282" y="16"/>
                    </a:cubicBezTo>
                    <a:cubicBezTo>
                      <a:pt x="282" y="6"/>
                      <a:pt x="282" y="6"/>
                      <a:pt x="282" y="6"/>
                    </a:cubicBezTo>
                    <a:lnTo>
                      <a:pt x="272" y="9"/>
                    </a:lnTo>
                    <a:close/>
                    <a:moveTo>
                      <a:pt x="256" y="0"/>
                    </a:moveTo>
                    <a:cubicBezTo>
                      <a:pt x="253" y="0"/>
                      <a:pt x="251" y="2"/>
                      <a:pt x="251" y="5"/>
                    </a:cubicBezTo>
                    <a:cubicBezTo>
                      <a:pt x="251" y="8"/>
                      <a:pt x="253" y="10"/>
                      <a:pt x="256" y="10"/>
                    </a:cubicBezTo>
                    <a:cubicBezTo>
                      <a:pt x="259" y="10"/>
                      <a:pt x="261" y="8"/>
                      <a:pt x="261" y="5"/>
                    </a:cubicBezTo>
                    <a:cubicBezTo>
                      <a:pt x="261" y="2"/>
                      <a:pt x="259" y="0"/>
                      <a:pt x="256" y="0"/>
                    </a:cubicBezTo>
                    <a:moveTo>
                      <a:pt x="261" y="16"/>
                    </a:moveTo>
                    <a:cubicBezTo>
                      <a:pt x="251" y="16"/>
                      <a:pt x="251" y="16"/>
                      <a:pt x="251" y="16"/>
                    </a:cubicBezTo>
                    <a:cubicBezTo>
                      <a:pt x="251" y="53"/>
                      <a:pt x="251" y="53"/>
                      <a:pt x="251" y="53"/>
                    </a:cubicBezTo>
                    <a:cubicBezTo>
                      <a:pt x="261" y="53"/>
                      <a:pt x="261" y="53"/>
                      <a:pt x="261" y="53"/>
                    </a:cubicBezTo>
                    <a:lnTo>
                      <a:pt x="261" y="16"/>
                    </a:lnTo>
                    <a:close/>
                    <a:moveTo>
                      <a:pt x="217" y="51"/>
                    </a:moveTo>
                    <a:cubicBezTo>
                      <a:pt x="220" y="53"/>
                      <a:pt x="224" y="54"/>
                      <a:pt x="228" y="54"/>
                    </a:cubicBezTo>
                    <a:cubicBezTo>
                      <a:pt x="238" y="54"/>
                      <a:pt x="243" y="49"/>
                      <a:pt x="243" y="42"/>
                    </a:cubicBezTo>
                    <a:cubicBezTo>
                      <a:pt x="243" y="37"/>
                      <a:pt x="240" y="33"/>
                      <a:pt x="233" y="31"/>
                    </a:cubicBezTo>
                    <a:cubicBezTo>
                      <a:pt x="229" y="29"/>
                      <a:pt x="227" y="28"/>
                      <a:pt x="227" y="25"/>
                    </a:cubicBezTo>
                    <a:cubicBezTo>
                      <a:pt x="227" y="23"/>
                      <a:pt x="229" y="22"/>
                      <a:pt x="232" y="22"/>
                    </a:cubicBezTo>
                    <a:cubicBezTo>
                      <a:pt x="235" y="22"/>
                      <a:pt x="238" y="23"/>
                      <a:pt x="240" y="24"/>
                    </a:cubicBezTo>
                    <a:cubicBezTo>
                      <a:pt x="242" y="17"/>
                      <a:pt x="242" y="17"/>
                      <a:pt x="242" y="17"/>
                    </a:cubicBezTo>
                    <a:cubicBezTo>
                      <a:pt x="240" y="16"/>
                      <a:pt x="236" y="15"/>
                      <a:pt x="232" y="15"/>
                    </a:cubicBezTo>
                    <a:cubicBezTo>
                      <a:pt x="223" y="15"/>
                      <a:pt x="218" y="20"/>
                      <a:pt x="218" y="27"/>
                    </a:cubicBezTo>
                    <a:cubicBezTo>
                      <a:pt x="218" y="31"/>
                      <a:pt x="221" y="35"/>
                      <a:pt x="228" y="37"/>
                    </a:cubicBezTo>
                    <a:cubicBezTo>
                      <a:pt x="233" y="39"/>
                      <a:pt x="234" y="40"/>
                      <a:pt x="234" y="43"/>
                    </a:cubicBezTo>
                    <a:cubicBezTo>
                      <a:pt x="234" y="45"/>
                      <a:pt x="232" y="47"/>
                      <a:pt x="228" y="47"/>
                    </a:cubicBezTo>
                    <a:cubicBezTo>
                      <a:pt x="225" y="47"/>
                      <a:pt x="221" y="46"/>
                      <a:pt x="219" y="44"/>
                    </a:cubicBezTo>
                    <a:lnTo>
                      <a:pt x="217" y="51"/>
                    </a:lnTo>
                    <a:close/>
                    <a:moveTo>
                      <a:pt x="192" y="53"/>
                    </a:moveTo>
                    <a:cubicBezTo>
                      <a:pt x="201" y="53"/>
                      <a:pt x="201" y="53"/>
                      <a:pt x="201" y="53"/>
                    </a:cubicBezTo>
                    <a:cubicBezTo>
                      <a:pt x="201" y="34"/>
                      <a:pt x="201" y="34"/>
                      <a:pt x="201" y="34"/>
                    </a:cubicBezTo>
                    <a:cubicBezTo>
                      <a:pt x="201" y="33"/>
                      <a:pt x="201" y="32"/>
                      <a:pt x="201" y="31"/>
                    </a:cubicBezTo>
                    <a:cubicBezTo>
                      <a:pt x="202" y="27"/>
                      <a:pt x="205" y="24"/>
                      <a:pt x="210" y="24"/>
                    </a:cubicBezTo>
                    <a:cubicBezTo>
                      <a:pt x="211" y="24"/>
                      <a:pt x="212" y="24"/>
                      <a:pt x="213" y="24"/>
                    </a:cubicBezTo>
                    <a:cubicBezTo>
                      <a:pt x="213" y="15"/>
                      <a:pt x="213" y="15"/>
                      <a:pt x="213" y="15"/>
                    </a:cubicBezTo>
                    <a:cubicBezTo>
                      <a:pt x="212" y="15"/>
                      <a:pt x="211" y="15"/>
                      <a:pt x="210" y="15"/>
                    </a:cubicBezTo>
                    <a:cubicBezTo>
                      <a:pt x="206" y="15"/>
                      <a:pt x="202" y="17"/>
                      <a:pt x="200" y="23"/>
                    </a:cubicBezTo>
                    <a:cubicBezTo>
                      <a:pt x="200" y="23"/>
                      <a:pt x="200" y="23"/>
                      <a:pt x="200" y="23"/>
                    </a:cubicBezTo>
                    <a:cubicBezTo>
                      <a:pt x="200" y="16"/>
                      <a:pt x="200" y="16"/>
                      <a:pt x="200" y="16"/>
                    </a:cubicBezTo>
                    <a:cubicBezTo>
                      <a:pt x="191" y="16"/>
                      <a:pt x="191" y="16"/>
                      <a:pt x="191" y="16"/>
                    </a:cubicBezTo>
                    <a:cubicBezTo>
                      <a:pt x="192" y="19"/>
                      <a:pt x="192" y="23"/>
                      <a:pt x="192" y="28"/>
                    </a:cubicBezTo>
                    <a:lnTo>
                      <a:pt x="192" y="53"/>
                    </a:lnTo>
                    <a:close/>
                    <a:moveTo>
                      <a:pt x="159" y="30"/>
                    </a:moveTo>
                    <a:cubicBezTo>
                      <a:pt x="159" y="27"/>
                      <a:pt x="162" y="21"/>
                      <a:pt x="167" y="21"/>
                    </a:cubicBezTo>
                    <a:cubicBezTo>
                      <a:pt x="174" y="21"/>
                      <a:pt x="175" y="27"/>
                      <a:pt x="175" y="30"/>
                    </a:cubicBezTo>
                    <a:lnTo>
                      <a:pt x="159" y="30"/>
                    </a:lnTo>
                    <a:close/>
                    <a:moveTo>
                      <a:pt x="184" y="37"/>
                    </a:moveTo>
                    <a:cubicBezTo>
                      <a:pt x="184" y="36"/>
                      <a:pt x="184" y="35"/>
                      <a:pt x="184" y="33"/>
                    </a:cubicBezTo>
                    <a:cubicBezTo>
                      <a:pt x="184" y="25"/>
                      <a:pt x="180" y="15"/>
                      <a:pt x="168" y="15"/>
                    </a:cubicBezTo>
                    <a:cubicBezTo>
                      <a:pt x="156" y="15"/>
                      <a:pt x="150" y="25"/>
                      <a:pt x="150" y="35"/>
                    </a:cubicBezTo>
                    <a:cubicBezTo>
                      <a:pt x="150" y="46"/>
                      <a:pt x="157" y="54"/>
                      <a:pt x="169" y="54"/>
                    </a:cubicBezTo>
                    <a:cubicBezTo>
                      <a:pt x="174" y="54"/>
                      <a:pt x="179" y="53"/>
                      <a:pt x="182" y="51"/>
                    </a:cubicBezTo>
                    <a:cubicBezTo>
                      <a:pt x="181" y="45"/>
                      <a:pt x="181" y="45"/>
                      <a:pt x="181" y="45"/>
                    </a:cubicBezTo>
                    <a:cubicBezTo>
                      <a:pt x="178" y="46"/>
                      <a:pt x="175" y="47"/>
                      <a:pt x="170" y="47"/>
                    </a:cubicBezTo>
                    <a:cubicBezTo>
                      <a:pt x="164" y="47"/>
                      <a:pt x="159" y="44"/>
                      <a:pt x="159" y="37"/>
                    </a:cubicBezTo>
                    <a:lnTo>
                      <a:pt x="184" y="37"/>
                    </a:lnTo>
                    <a:close/>
                    <a:moveTo>
                      <a:pt x="110" y="16"/>
                    </a:moveTo>
                    <a:cubicBezTo>
                      <a:pt x="124" y="53"/>
                      <a:pt x="124" y="53"/>
                      <a:pt x="124" y="53"/>
                    </a:cubicBezTo>
                    <a:cubicBezTo>
                      <a:pt x="133" y="53"/>
                      <a:pt x="133" y="53"/>
                      <a:pt x="133" y="53"/>
                    </a:cubicBezTo>
                    <a:cubicBezTo>
                      <a:pt x="147" y="16"/>
                      <a:pt x="147" y="16"/>
                      <a:pt x="147" y="16"/>
                    </a:cubicBezTo>
                    <a:cubicBezTo>
                      <a:pt x="137" y="16"/>
                      <a:pt x="137" y="16"/>
                      <a:pt x="137" y="16"/>
                    </a:cubicBezTo>
                    <a:cubicBezTo>
                      <a:pt x="131" y="35"/>
                      <a:pt x="131" y="35"/>
                      <a:pt x="131" y="35"/>
                    </a:cubicBezTo>
                    <a:cubicBezTo>
                      <a:pt x="130" y="38"/>
                      <a:pt x="130" y="41"/>
                      <a:pt x="129" y="44"/>
                    </a:cubicBezTo>
                    <a:cubicBezTo>
                      <a:pt x="129" y="44"/>
                      <a:pt x="129" y="44"/>
                      <a:pt x="129" y="44"/>
                    </a:cubicBezTo>
                    <a:cubicBezTo>
                      <a:pt x="128" y="41"/>
                      <a:pt x="127" y="38"/>
                      <a:pt x="126" y="35"/>
                    </a:cubicBezTo>
                    <a:cubicBezTo>
                      <a:pt x="120" y="16"/>
                      <a:pt x="120" y="16"/>
                      <a:pt x="120" y="16"/>
                    </a:cubicBezTo>
                    <a:lnTo>
                      <a:pt x="110" y="16"/>
                    </a:lnTo>
                    <a:close/>
                    <a:moveTo>
                      <a:pt x="99" y="0"/>
                    </a:moveTo>
                    <a:cubicBezTo>
                      <a:pt x="96" y="0"/>
                      <a:pt x="94" y="2"/>
                      <a:pt x="94" y="5"/>
                    </a:cubicBezTo>
                    <a:cubicBezTo>
                      <a:pt x="94" y="8"/>
                      <a:pt x="96" y="10"/>
                      <a:pt x="99" y="10"/>
                    </a:cubicBezTo>
                    <a:cubicBezTo>
                      <a:pt x="102" y="10"/>
                      <a:pt x="104" y="8"/>
                      <a:pt x="104" y="5"/>
                    </a:cubicBezTo>
                    <a:cubicBezTo>
                      <a:pt x="104" y="2"/>
                      <a:pt x="102" y="0"/>
                      <a:pt x="99" y="0"/>
                    </a:cubicBezTo>
                    <a:moveTo>
                      <a:pt x="104" y="16"/>
                    </a:moveTo>
                    <a:cubicBezTo>
                      <a:pt x="94" y="16"/>
                      <a:pt x="94" y="16"/>
                      <a:pt x="94" y="16"/>
                    </a:cubicBezTo>
                    <a:cubicBezTo>
                      <a:pt x="94" y="53"/>
                      <a:pt x="94" y="53"/>
                      <a:pt x="94" y="53"/>
                    </a:cubicBezTo>
                    <a:cubicBezTo>
                      <a:pt x="104" y="53"/>
                      <a:pt x="104" y="53"/>
                      <a:pt x="104" y="53"/>
                    </a:cubicBezTo>
                    <a:lnTo>
                      <a:pt x="104" y="16"/>
                    </a:lnTo>
                    <a:close/>
                    <a:moveTo>
                      <a:pt x="50" y="53"/>
                    </a:moveTo>
                    <a:cubicBezTo>
                      <a:pt x="60" y="53"/>
                      <a:pt x="60" y="53"/>
                      <a:pt x="60" y="53"/>
                    </a:cubicBezTo>
                    <a:cubicBezTo>
                      <a:pt x="60" y="31"/>
                      <a:pt x="60" y="31"/>
                      <a:pt x="60" y="31"/>
                    </a:cubicBezTo>
                    <a:cubicBezTo>
                      <a:pt x="60" y="30"/>
                      <a:pt x="60" y="29"/>
                      <a:pt x="60" y="28"/>
                    </a:cubicBezTo>
                    <a:cubicBezTo>
                      <a:pt x="61" y="25"/>
                      <a:pt x="64" y="22"/>
                      <a:pt x="68" y="22"/>
                    </a:cubicBezTo>
                    <a:cubicBezTo>
                      <a:pt x="73" y="22"/>
                      <a:pt x="75" y="27"/>
                      <a:pt x="75" y="32"/>
                    </a:cubicBezTo>
                    <a:cubicBezTo>
                      <a:pt x="75" y="53"/>
                      <a:pt x="75" y="53"/>
                      <a:pt x="75" y="53"/>
                    </a:cubicBezTo>
                    <a:cubicBezTo>
                      <a:pt x="84" y="53"/>
                      <a:pt x="84" y="53"/>
                      <a:pt x="84" y="53"/>
                    </a:cubicBezTo>
                    <a:cubicBezTo>
                      <a:pt x="84" y="31"/>
                      <a:pt x="84" y="31"/>
                      <a:pt x="84" y="31"/>
                    </a:cubicBezTo>
                    <a:cubicBezTo>
                      <a:pt x="84" y="19"/>
                      <a:pt x="78" y="15"/>
                      <a:pt x="71" y="15"/>
                    </a:cubicBezTo>
                    <a:cubicBezTo>
                      <a:pt x="65" y="15"/>
                      <a:pt x="61" y="18"/>
                      <a:pt x="59" y="21"/>
                    </a:cubicBezTo>
                    <a:cubicBezTo>
                      <a:pt x="59" y="21"/>
                      <a:pt x="59" y="21"/>
                      <a:pt x="59" y="21"/>
                    </a:cubicBezTo>
                    <a:cubicBezTo>
                      <a:pt x="58" y="16"/>
                      <a:pt x="58" y="16"/>
                      <a:pt x="58" y="16"/>
                    </a:cubicBezTo>
                    <a:cubicBezTo>
                      <a:pt x="50" y="16"/>
                      <a:pt x="50" y="16"/>
                      <a:pt x="50" y="16"/>
                    </a:cubicBezTo>
                    <a:cubicBezTo>
                      <a:pt x="50" y="19"/>
                      <a:pt x="50" y="22"/>
                      <a:pt x="50" y="27"/>
                    </a:cubicBezTo>
                    <a:lnTo>
                      <a:pt x="50" y="53"/>
                    </a:lnTo>
                    <a:close/>
                    <a:moveTo>
                      <a:pt x="0" y="1"/>
                    </a:moveTo>
                    <a:cubicBezTo>
                      <a:pt x="0" y="31"/>
                      <a:pt x="0" y="31"/>
                      <a:pt x="0" y="31"/>
                    </a:cubicBezTo>
                    <a:cubicBezTo>
                      <a:pt x="0" y="47"/>
                      <a:pt x="7" y="54"/>
                      <a:pt x="19" y="54"/>
                    </a:cubicBezTo>
                    <a:cubicBezTo>
                      <a:pt x="32" y="54"/>
                      <a:pt x="40" y="47"/>
                      <a:pt x="40" y="31"/>
                    </a:cubicBezTo>
                    <a:cubicBezTo>
                      <a:pt x="40" y="1"/>
                      <a:pt x="40" y="1"/>
                      <a:pt x="40" y="1"/>
                    </a:cubicBezTo>
                    <a:cubicBezTo>
                      <a:pt x="31" y="1"/>
                      <a:pt x="31" y="1"/>
                      <a:pt x="31" y="1"/>
                    </a:cubicBezTo>
                    <a:cubicBezTo>
                      <a:pt x="31" y="31"/>
                      <a:pt x="31" y="31"/>
                      <a:pt x="31" y="31"/>
                    </a:cubicBezTo>
                    <a:cubicBezTo>
                      <a:pt x="31" y="42"/>
                      <a:pt x="27" y="46"/>
                      <a:pt x="20" y="46"/>
                    </a:cubicBezTo>
                    <a:cubicBezTo>
                      <a:pt x="13" y="46"/>
                      <a:pt x="9" y="42"/>
                      <a:pt x="9" y="31"/>
                    </a:cubicBezTo>
                    <a:cubicBezTo>
                      <a:pt x="9" y="1"/>
                      <a:pt x="9" y="1"/>
                      <a:pt x="9" y="1"/>
                    </a:cubicBezTo>
                    <a:lnTo>
                      <a:pt x="0" y="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BAD3E577-5AB9-44C8-B8BA-A424663F2BB5}"/>
                  </a:ext>
                  <a:ext uri="{C183D7F6-B498-43B3-948B-1728B52AA6E4}">
                    <adec:decorative xmlns:adec="http://schemas.microsoft.com/office/drawing/2017/decorative" val="1"/>
                  </a:ext>
                </a:extLst>
              </p:cNvPr>
              <p:cNvSpPr>
                <a:spLocks noEditPoints="1"/>
              </p:cNvSpPr>
              <p:nvPr userDrawn="1"/>
            </p:nvSpPr>
            <p:spPr bwMode="auto">
              <a:xfrm>
                <a:off x="8147051" y="835026"/>
                <a:ext cx="773113" cy="119063"/>
              </a:xfrm>
              <a:custGeom>
                <a:avLst/>
                <a:gdLst>
                  <a:gd name="T0" fmla="*/ 438 w 443"/>
                  <a:gd name="T1" fmla="*/ 25 h 69"/>
                  <a:gd name="T2" fmla="*/ 442 w 443"/>
                  <a:gd name="T3" fmla="*/ 31 h 69"/>
                  <a:gd name="T4" fmla="*/ 442 w 443"/>
                  <a:gd name="T5" fmla="*/ 68 h 69"/>
                  <a:gd name="T6" fmla="*/ 377 w 443"/>
                  <a:gd name="T7" fmla="*/ 68 h 69"/>
                  <a:gd name="T8" fmla="*/ 384 w 443"/>
                  <a:gd name="T9" fmla="*/ 37 h 69"/>
                  <a:gd name="T10" fmla="*/ 400 w 443"/>
                  <a:gd name="T11" fmla="*/ 68 h 69"/>
                  <a:gd name="T12" fmla="*/ 407 w 443"/>
                  <a:gd name="T13" fmla="*/ 37 h 69"/>
                  <a:gd name="T14" fmla="*/ 423 w 443"/>
                  <a:gd name="T15" fmla="*/ 68 h 69"/>
                  <a:gd name="T16" fmla="*/ 403 w 443"/>
                  <a:gd name="T17" fmla="*/ 32 h 69"/>
                  <a:gd name="T18" fmla="*/ 388 w 443"/>
                  <a:gd name="T19" fmla="*/ 30 h 69"/>
                  <a:gd name="T20" fmla="*/ 376 w 443"/>
                  <a:gd name="T21" fmla="*/ 31 h 69"/>
                  <a:gd name="T22" fmla="*/ 368 w 443"/>
                  <a:gd name="T23" fmla="*/ 68 h 69"/>
                  <a:gd name="T24" fmla="*/ 351 w 443"/>
                  <a:gd name="T25" fmla="*/ 45 h 69"/>
                  <a:gd name="T26" fmla="*/ 360 w 443"/>
                  <a:gd name="T27" fmla="*/ 48 h 69"/>
                  <a:gd name="T28" fmla="*/ 345 w 443"/>
                  <a:gd name="T29" fmla="*/ 69 h 69"/>
                  <a:gd name="T30" fmla="*/ 346 w 443"/>
                  <a:gd name="T31" fmla="*/ 62 h 69"/>
                  <a:gd name="T32" fmla="*/ 308 w 443"/>
                  <a:gd name="T33" fmla="*/ 52 h 69"/>
                  <a:gd name="T34" fmla="*/ 291 w 443"/>
                  <a:gd name="T35" fmla="*/ 49 h 69"/>
                  <a:gd name="T36" fmla="*/ 308 w 443"/>
                  <a:gd name="T37" fmla="*/ 46 h 69"/>
                  <a:gd name="T38" fmla="*/ 308 w 443"/>
                  <a:gd name="T39" fmla="*/ 35 h 69"/>
                  <a:gd name="T40" fmla="*/ 281 w 443"/>
                  <a:gd name="T41" fmla="*/ 50 h 69"/>
                  <a:gd name="T42" fmla="*/ 309 w 443"/>
                  <a:gd name="T43" fmla="*/ 62 h 69"/>
                  <a:gd name="T44" fmla="*/ 318 w 443"/>
                  <a:gd name="T45" fmla="*/ 58 h 69"/>
                  <a:gd name="T46" fmla="*/ 264 w 443"/>
                  <a:gd name="T47" fmla="*/ 55 h 69"/>
                  <a:gd name="T48" fmla="*/ 251 w 443"/>
                  <a:gd name="T49" fmla="*/ 57 h 69"/>
                  <a:gd name="T50" fmla="*/ 273 w 443"/>
                  <a:gd name="T51" fmla="*/ 46 h 69"/>
                  <a:gd name="T52" fmla="*/ 246 w 443"/>
                  <a:gd name="T53" fmla="*/ 39 h 69"/>
                  <a:gd name="T54" fmla="*/ 264 w 443"/>
                  <a:gd name="T55" fmla="*/ 44 h 69"/>
                  <a:gd name="T56" fmla="*/ 265 w 443"/>
                  <a:gd name="T57" fmla="*/ 64 h 69"/>
                  <a:gd name="T58" fmla="*/ 274 w 443"/>
                  <a:gd name="T59" fmla="*/ 68 h 69"/>
                  <a:gd name="T60" fmla="*/ 214 w 443"/>
                  <a:gd name="T61" fmla="*/ 13 h 69"/>
                  <a:gd name="T62" fmla="*/ 214 w 443"/>
                  <a:gd name="T63" fmla="*/ 68 h 69"/>
                  <a:gd name="T64" fmla="*/ 228 w 443"/>
                  <a:gd name="T65" fmla="*/ 68 h 69"/>
                  <a:gd name="T66" fmla="*/ 238 w 443"/>
                  <a:gd name="T67" fmla="*/ 31 h 69"/>
                  <a:gd name="T68" fmla="*/ 214 w 443"/>
                  <a:gd name="T69" fmla="*/ 47 h 69"/>
                  <a:gd name="T70" fmla="*/ 168 w 443"/>
                  <a:gd name="T71" fmla="*/ 46 h 69"/>
                  <a:gd name="T72" fmla="*/ 175 w 443"/>
                  <a:gd name="T73" fmla="*/ 24 h 69"/>
                  <a:gd name="T74" fmla="*/ 168 w 443"/>
                  <a:gd name="T75" fmla="*/ 46 h 69"/>
                  <a:gd name="T76" fmla="*/ 198 w 443"/>
                  <a:gd name="T77" fmla="*/ 68 h 69"/>
                  <a:gd name="T78" fmla="*/ 153 w 443"/>
                  <a:gd name="T79" fmla="*/ 68 h 69"/>
                  <a:gd name="T80" fmla="*/ 183 w 443"/>
                  <a:gd name="T81" fmla="*/ 53 h 69"/>
                  <a:gd name="T82" fmla="*/ 114 w 443"/>
                  <a:gd name="T83" fmla="*/ 62 h 69"/>
                  <a:gd name="T84" fmla="*/ 114 w 443"/>
                  <a:gd name="T85" fmla="*/ 30 h 69"/>
                  <a:gd name="T86" fmla="*/ 132 w 443"/>
                  <a:gd name="T87" fmla="*/ 49 h 69"/>
                  <a:gd name="T88" fmla="*/ 62 w 443"/>
                  <a:gd name="T89" fmla="*/ 44 h 69"/>
                  <a:gd name="T90" fmla="*/ 70 w 443"/>
                  <a:gd name="T91" fmla="*/ 61 h 69"/>
                  <a:gd name="T92" fmla="*/ 61 w 443"/>
                  <a:gd name="T93" fmla="*/ 47 h 69"/>
                  <a:gd name="T94" fmla="*/ 60 w 443"/>
                  <a:gd name="T95" fmla="*/ 68 h 69"/>
                  <a:gd name="T96" fmla="*/ 72 w 443"/>
                  <a:gd name="T97" fmla="*/ 69 h 69"/>
                  <a:gd name="T98" fmla="*/ 62 w 443"/>
                  <a:gd name="T99" fmla="*/ 36 h 69"/>
                  <a:gd name="T100" fmla="*/ 52 w 443"/>
                  <a:gd name="T101" fmla="*/ 13 h 69"/>
                  <a:gd name="T102" fmla="*/ 26 w 443"/>
                  <a:gd name="T103" fmla="*/ 7 h 69"/>
                  <a:gd name="T104" fmla="*/ 23 w 443"/>
                  <a:gd name="T105" fmla="*/ 3 h 69"/>
                  <a:gd name="T106" fmla="*/ 23 w 443"/>
                  <a:gd name="T107" fmla="*/ 14 h 69"/>
                  <a:gd name="T108" fmla="*/ 16 w 443"/>
                  <a:gd name="T109" fmla="*/ 46 h 69"/>
                  <a:gd name="T110" fmla="*/ 22 w 443"/>
                  <a:gd name="T111" fmla="*/ 24 h 69"/>
                  <a:gd name="T112" fmla="*/ 16 w 443"/>
                  <a:gd name="T113" fmla="*/ 46 h 69"/>
                  <a:gd name="T114" fmla="*/ 45 w 443"/>
                  <a:gd name="T115" fmla="*/ 68 h 69"/>
                  <a:gd name="T116" fmla="*/ 0 w 443"/>
                  <a:gd name="T117" fmla="*/ 68 h 69"/>
                  <a:gd name="T118" fmla="*/ 31 w 443"/>
                  <a:gd name="T11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3" h="69">
                    <a:moveTo>
                      <a:pt x="438" y="15"/>
                    </a:moveTo>
                    <a:cubicBezTo>
                      <a:pt x="434" y="15"/>
                      <a:pt x="432" y="17"/>
                      <a:pt x="432" y="20"/>
                    </a:cubicBezTo>
                    <a:cubicBezTo>
                      <a:pt x="432" y="23"/>
                      <a:pt x="434" y="25"/>
                      <a:pt x="438" y="25"/>
                    </a:cubicBezTo>
                    <a:cubicBezTo>
                      <a:pt x="441" y="25"/>
                      <a:pt x="443" y="23"/>
                      <a:pt x="443" y="20"/>
                    </a:cubicBezTo>
                    <a:cubicBezTo>
                      <a:pt x="443" y="17"/>
                      <a:pt x="441" y="15"/>
                      <a:pt x="438" y="15"/>
                    </a:cubicBezTo>
                    <a:moveTo>
                      <a:pt x="442" y="31"/>
                    </a:moveTo>
                    <a:cubicBezTo>
                      <a:pt x="433" y="31"/>
                      <a:pt x="433" y="31"/>
                      <a:pt x="433" y="31"/>
                    </a:cubicBezTo>
                    <a:cubicBezTo>
                      <a:pt x="433" y="68"/>
                      <a:pt x="433" y="68"/>
                      <a:pt x="433" y="68"/>
                    </a:cubicBezTo>
                    <a:cubicBezTo>
                      <a:pt x="442" y="68"/>
                      <a:pt x="442" y="68"/>
                      <a:pt x="442" y="68"/>
                    </a:cubicBezTo>
                    <a:lnTo>
                      <a:pt x="442" y="31"/>
                    </a:lnTo>
                    <a:close/>
                    <a:moveTo>
                      <a:pt x="368" y="68"/>
                    </a:moveTo>
                    <a:cubicBezTo>
                      <a:pt x="377" y="68"/>
                      <a:pt x="377" y="68"/>
                      <a:pt x="377" y="68"/>
                    </a:cubicBezTo>
                    <a:cubicBezTo>
                      <a:pt x="377" y="46"/>
                      <a:pt x="377" y="46"/>
                      <a:pt x="377" y="46"/>
                    </a:cubicBezTo>
                    <a:cubicBezTo>
                      <a:pt x="377" y="45"/>
                      <a:pt x="377" y="44"/>
                      <a:pt x="377" y="43"/>
                    </a:cubicBezTo>
                    <a:cubicBezTo>
                      <a:pt x="378" y="40"/>
                      <a:pt x="381" y="37"/>
                      <a:pt x="384" y="37"/>
                    </a:cubicBezTo>
                    <a:cubicBezTo>
                      <a:pt x="389" y="37"/>
                      <a:pt x="391" y="41"/>
                      <a:pt x="391" y="46"/>
                    </a:cubicBezTo>
                    <a:cubicBezTo>
                      <a:pt x="391" y="68"/>
                      <a:pt x="391" y="68"/>
                      <a:pt x="391" y="68"/>
                    </a:cubicBezTo>
                    <a:cubicBezTo>
                      <a:pt x="400" y="68"/>
                      <a:pt x="400" y="68"/>
                      <a:pt x="400" y="68"/>
                    </a:cubicBezTo>
                    <a:cubicBezTo>
                      <a:pt x="400" y="46"/>
                      <a:pt x="400" y="46"/>
                      <a:pt x="400" y="46"/>
                    </a:cubicBezTo>
                    <a:cubicBezTo>
                      <a:pt x="400" y="45"/>
                      <a:pt x="400" y="43"/>
                      <a:pt x="400" y="42"/>
                    </a:cubicBezTo>
                    <a:cubicBezTo>
                      <a:pt x="401" y="40"/>
                      <a:pt x="404" y="37"/>
                      <a:pt x="407" y="37"/>
                    </a:cubicBezTo>
                    <a:cubicBezTo>
                      <a:pt x="411" y="37"/>
                      <a:pt x="414" y="41"/>
                      <a:pt x="414" y="47"/>
                    </a:cubicBezTo>
                    <a:cubicBezTo>
                      <a:pt x="414" y="68"/>
                      <a:pt x="414" y="68"/>
                      <a:pt x="414" y="68"/>
                    </a:cubicBezTo>
                    <a:cubicBezTo>
                      <a:pt x="423" y="68"/>
                      <a:pt x="423" y="68"/>
                      <a:pt x="423" y="68"/>
                    </a:cubicBezTo>
                    <a:cubicBezTo>
                      <a:pt x="423" y="46"/>
                      <a:pt x="423" y="46"/>
                      <a:pt x="423" y="46"/>
                    </a:cubicBezTo>
                    <a:cubicBezTo>
                      <a:pt x="423" y="34"/>
                      <a:pt x="417" y="30"/>
                      <a:pt x="410" y="30"/>
                    </a:cubicBezTo>
                    <a:cubicBezTo>
                      <a:pt x="407" y="30"/>
                      <a:pt x="405" y="31"/>
                      <a:pt x="403" y="32"/>
                    </a:cubicBezTo>
                    <a:cubicBezTo>
                      <a:pt x="401" y="33"/>
                      <a:pt x="400" y="35"/>
                      <a:pt x="398" y="37"/>
                    </a:cubicBezTo>
                    <a:cubicBezTo>
                      <a:pt x="398" y="37"/>
                      <a:pt x="398" y="37"/>
                      <a:pt x="398" y="37"/>
                    </a:cubicBezTo>
                    <a:cubicBezTo>
                      <a:pt x="396" y="33"/>
                      <a:pt x="393" y="30"/>
                      <a:pt x="388" y="30"/>
                    </a:cubicBezTo>
                    <a:cubicBezTo>
                      <a:pt x="381" y="30"/>
                      <a:pt x="378" y="33"/>
                      <a:pt x="376" y="36"/>
                    </a:cubicBezTo>
                    <a:cubicBezTo>
                      <a:pt x="376" y="36"/>
                      <a:pt x="376" y="36"/>
                      <a:pt x="376" y="36"/>
                    </a:cubicBezTo>
                    <a:cubicBezTo>
                      <a:pt x="376" y="31"/>
                      <a:pt x="376" y="31"/>
                      <a:pt x="376" y="31"/>
                    </a:cubicBezTo>
                    <a:cubicBezTo>
                      <a:pt x="367" y="31"/>
                      <a:pt x="367" y="31"/>
                      <a:pt x="367" y="31"/>
                    </a:cubicBezTo>
                    <a:cubicBezTo>
                      <a:pt x="368" y="34"/>
                      <a:pt x="368" y="37"/>
                      <a:pt x="368" y="42"/>
                    </a:cubicBezTo>
                    <a:lnTo>
                      <a:pt x="368" y="68"/>
                    </a:lnTo>
                    <a:close/>
                    <a:moveTo>
                      <a:pt x="335" y="45"/>
                    </a:moveTo>
                    <a:cubicBezTo>
                      <a:pt x="335" y="42"/>
                      <a:pt x="338" y="36"/>
                      <a:pt x="343" y="36"/>
                    </a:cubicBezTo>
                    <a:cubicBezTo>
                      <a:pt x="350" y="36"/>
                      <a:pt x="351" y="42"/>
                      <a:pt x="351" y="45"/>
                    </a:cubicBezTo>
                    <a:lnTo>
                      <a:pt x="335" y="45"/>
                    </a:lnTo>
                    <a:close/>
                    <a:moveTo>
                      <a:pt x="360" y="52"/>
                    </a:moveTo>
                    <a:cubicBezTo>
                      <a:pt x="360" y="51"/>
                      <a:pt x="360" y="50"/>
                      <a:pt x="360" y="48"/>
                    </a:cubicBezTo>
                    <a:cubicBezTo>
                      <a:pt x="360" y="40"/>
                      <a:pt x="356" y="30"/>
                      <a:pt x="344" y="30"/>
                    </a:cubicBezTo>
                    <a:cubicBezTo>
                      <a:pt x="332" y="30"/>
                      <a:pt x="326" y="40"/>
                      <a:pt x="326" y="50"/>
                    </a:cubicBezTo>
                    <a:cubicBezTo>
                      <a:pt x="326" y="61"/>
                      <a:pt x="333" y="69"/>
                      <a:pt x="345" y="69"/>
                    </a:cubicBezTo>
                    <a:cubicBezTo>
                      <a:pt x="350" y="69"/>
                      <a:pt x="355" y="68"/>
                      <a:pt x="358" y="66"/>
                    </a:cubicBezTo>
                    <a:cubicBezTo>
                      <a:pt x="357" y="60"/>
                      <a:pt x="357" y="60"/>
                      <a:pt x="357" y="60"/>
                    </a:cubicBezTo>
                    <a:cubicBezTo>
                      <a:pt x="354" y="61"/>
                      <a:pt x="351" y="62"/>
                      <a:pt x="346" y="62"/>
                    </a:cubicBezTo>
                    <a:cubicBezTo>
                      <a:pt x="340" y="62"/>
                      <a:pt x="335" y="59"/>
                      <a:pt x="335" y="52"/>
                    </a:cubicBezTo>
                    <a:lnTo>
                      <a:pt x="360" y="52"/>
                    </a:lnTo>
                    <a:close/>
                    <a:moveTo>
                      <a:pt x="308" y="52"/>
                    </a:moveTo>
                    <a:cubicBezTo>
                      <a:pt x="308" y="53"/>
                      <a:pt x="308" y="54"/>
                      <a:pt x="308" y="55"/>
                    </a:cubicBezTo>
                    <a:cubicBezTo>
                      <a:pt x="307" y="59"/>
                      <a:pt x="304" y="61"/>
                      <a:pt x="300" y="61"/>
                    </a:cubicBezTo>
                    <a:cubicBezTo>
                      <a:pt x="294" y="61"/>
                      <a:pt x="291" y="56"/>
                      <a:pt x="291" y="49"/>
                    </a:cubicBezTo>
                    <a:cubicBezTo>
                      <a:pt x="291" y="42"/>
                      <a:pt x="294" y="37"/>
                      <a:pt x="300" y="37"/>
                    </a:cubicBezTo>
                    <a:cubicBezTo>
                      <a:pt x="304" y="37"/>
                      <a:pt x="307" y="40"/>
                      <a:pt x="308" y="44"/>
                    </a:cubicBezTo>
                    <a:cubicBezTo>
                      <a:pt x="308" y="45"/>
                      <a:pt x="308" y="45"/>
                      <a:pt x="308" y="46"/>
                    </a:cubicBezTo>
                    <a:lnTo>
                      <a:pt x="308" y="52"/>
                    </a:lnTo>
                    <a:close/>
                    <a:moveTo>
                      <a:pt x="308" y="13"/>
                    </a:moveTo>
                    <a:cubicBezTo>
                      <a:pt x="308" y="35"/>
                      <a:pt x="308" y="35"/>
                      <a:pt x="308" y="35"/>
                    </a:cubicBezTo>
                    <a:cubicBezTo>
                      <a:pt x="308" y="35"/>
                      <a:pt x="308" y="35"/>
                      <a:pt x="308" y="35"/>
                    </a:cubicBezTo>
                    <a:cubicBezTo>
                      <a:pt x="307" y="32"/>
                      <a:pt x="303" y="30"/>
                      <a:pt x="298" y="30"/>
                    </a:cubicBezTo>
                    <a:cubicBezTo>
                      <a:pt x="289" y="30"/>
                      <a:pt x="281" y="37"/>
                      <a:pt x="281" y="50"/>
                    </a:cubicBezTo>
                    <a:cubicBezTo>
                      <a:pt x="281" y="61"/>
                      <a:pt x="288" y="69"/>
                      <a:pt x="297" y="69"/>
                    </a:cubicBezTo>
                    <a:cubicBezTo>
                      <a:pt x="303" y="69"/>
                      <a:pt x="307" y="66"/>
                      <a:pt x="309" y="62"/>
                    </a:cubicBezTo>
                    <a:cubicBezTo>
                      <a:pt x="309" y="62"/>
                      <a:pt x="309" y="62"/>
                      <a:pt x="309" y="62"/>
                    </a:cubicBezTo>
                    <a:cubicBezTo>
                      <a:pt x="310" y="68"/>
                      <a:pt x="310" y="68"/>
                      <a:pt x="310" y="68"/>
                    </a:cubicBezTo>
                    <a:cubicBezTo>
                      <a:pt x="318" y="68"/>
                      <a:pt x="318" y="68"/>
                      <a:pt x="318" y="68"/>
                    </a:cubicBezTo>
                    <a:cubicBezTo>
                      <a:pt x="318" y="65"/>
                      <a:pt x="318" y="61"/>
                      <a:pt x="318" y="58"/>
                    </a:cubicBezTo>
                    <a:cubicBezTo>
                      <a:pt x="318" y="13"/>
                      <a:pt x="318" y="13"/>
                      <a:pt x="318" y="13"/>
                    </a:cubicBezTo>
                    <a:lnTo>
                      <a:pt x="308" y="13"/>
                    </a:lnTo>
                    <a:close/>
                    <a:moveTo>
                      <a:pt x="264" y="55"/>
                    </a:moveTo>
                    <a:cubicBezTo>
                      <a:pt x="264" y="56"/>
                      <a:pt x="264" y="56"/>
                      <a:pt x="264" y="57"/>
                    </a:cubicBezTo>
                    <a:cubicBezTo>
                      <a:pt x="263" y="60"/>
                      <a:pt x="260" y="62"/>
                      <a:pt x="257" y="62"/>
                    </a:cubicBezTo>
                    <a:cubicBezTo>
                      <a:pt x="254" y="62"/>
                      <a:pt x="251" y="60"/>
                      <a:pt x="251" y="57"/>
                    </a:cubicBezTo>
                    <a:cubicBezTo>
                      <a:pt x="251" y="51"/>
                      <a:pt x="258" y="50"/>
                      <a:pt x="264" y="50"/>
                    </a:cubicBezTo>
                    <a:lnTo>
                      <a:pt x="264" y="55"/>
                    </a:lnTo>
                    <a:close/>
                    <a:moveTo>
                      <a:pt x="273" y="46"/>
                    </a:moveTo>
                    <a:cubicBezTo>
                      <a:pt x="273" y="37"/>
                      <a:pt x="270" y="30"/>
                      <a:pt x="258" y="30"/>
                    </a:cubicBezTo>
                    <a:cubicBezTo>
                      <a:pt x="252" y="30"/>
                      <a:pt x="247" y="31"/>
                      <a:pt x="245" y="33"/>
                    </a:cubicBezTo>
                    <a:cubicBezTo>
                      <a:pt x="246" y="39"/>
                      <a:pt x="246" y="39"/>
                      <a:pt x="246" y="39"/>
                    </a:cubicBezTo>
                    <a:cubicBezTo>
                      <a:pt x="249" y="38"/>
                      <a:pt x="253" y="36"/>
                      <a:pt x="256" y="36"/>
                    </a:cubicBezTo>
                    <a:cubicBezTo>
                      <a:pt x="263" y="36"/>
                      <a:pt x="264" y="41"/>
                      <a:pt x="264" y="43"/>
                    </a:cubicBezTo>
                    <a:cubicBezTo>
                      <a:pt x="264" y="44"/>
                      <a:pt x="264" y="44"/>
                      <a:pt x="264" y="44"/>
                    </a:cubicBezTo>
                    <a:cubicBezTo>
                      <a:pt x="250" y="44"/>
                      <a:pt x="242" y="48"/>
                      <a:pt x="242" y="58"/>
                    </a:cubicBezTo>
                    <a:cubicBezTo>
                      <a:pt x="242" y="63"/>
                      <a:pt x="246" y="69"/>
                      <a:pt x="254" y="69"/>
                    </a:cubicBezTo>
                    <a:cubicBezTo>
                      <a:pt x="258" y="69"/>
                      <a:pt x="262" y="67"/>
                      <a:pt x="265" y="64"/>
                    </a:cubicBezTo>
                    <a:cubicBezTo>
                      <a:pt x="265" y="64"/>
                      <a:pt x="265" y="64"/>
                      <a:pt x="265" y="64"/>
                    </a:cubicBezTo>
                    <a:cubicBezTo>
                      <a:pt x="265" y="68"/>
                      <a:pt x="265" y="68"/>
                      <a:pt x="265" y="68"/>
                    </a:cubicBezTo>
                    <a:cubicBezTo>
                      <a:pt x="274" y="68"/>
                      <a:pt x="274" y="68"/>
                      <a:pt x="274" y="68"/>
                    </a:cubicBezTo>
                    <a:cubicBezTo>
                      <a:pt x="274" y="66"/>
                      <a:pt x="273" y="62"/>
                      <a:pt x="273" y="59"/>
                    </a:cubicBezTo>
                    <a:lnTo>
                      <a:pt x="273" y="46"/>
                    </a:lnTo>
                    <a:close/>
                    <a:moveTo>
                      <a:pt x="214" y="13"/>
                    </a:moveTo>
                    <a:cubicBezTo>
                      <a:pt x="205" y="13"/>
                      <a:pt x="205" y="13"/>
                      <a:pt x="205" y="13"/>
                    </a:cubicBezTo>
                    <a:cubicBezTo>
                      <a:pt x="205" y="68"/>
                      <a:pt x="205" y="68"/>
                      <a:pt x="205" y="68"/>
                    </a:cubicBezTo>
                    <a:cubicBezTo>
                      <a:pt x="214" y="68"/>
                      <a:pt x="214" y="68"/>
                      <a:pt x="214" y="68"/>
                    </a:cubicBezTo>
                    <a:cubicBezTo>
                      <a:pt x="214" y="55"/>
                      <a:pt x="214" y="55"/>
                      <a:pt x="214" y="55"/>
                    </a:cubicBezTo>
                    <a:cubicBezTo>
                      <a:pt x="217" y="52"/>
                      <a:pt x="217" y="52"/>
                      <a:pt x="217" y="52"/>
                    </a:cubicBezTo>
                    <a:cubicBezTo>
                      <a:pt x="228" y="68"/>
                      <a:pt x="228" y="68"/>
                      <a:pt x="228" y="68"/>
                    </a:cubicBezTo>
                    <a:cubicBezTo>
                      <a:pt x="240" y="68"/>
                      <a:pt x="240" y="68"/>
                      <a:pt x="240" y="68"/>
                    </a:cubicBezTo>
                    <a:cubicBezTo>
                      <a:pt x="224" y="46"/>
                      <a:pt x="224" y="46"/>
                      <a:pt x="224" y="46"/>
                    </a:cubicBezTo>
                    <a:cubicBezTo>
                      <a:pt x="238" y="31"/>
                      <a:pt x="238" y="31"/>
                      <a:pt x="238" y="31"/>
                    </a:cubicBezTo>
                    <a:cubicBezTo>
                      <a:pt x="226" y="31"/>
                      <a:pt x="226" y="31"/>
                      <a:pt x="226" y="31"/>
                    </a:cubicBezTo>
                    <a:cubicBezTo>
                      <a:pt x="217" y="43"/>
                      <a:pt x="217" y="43"/>
                      <a:pt x="217" y="43"/>
                    </a:cubicBezTo>
                    <a:cubicBezTo>
                      <a:pt x="216" y="44"/>
                      <a:pt x="215" y="46"/>
                      <a:pt x="214" y="47"/>
                    </a:cubicBezTo>
                    <a:cubicBezTo>
                      <a:pt x="214" y="47"/>
                      <a:pt x="214" y="47"/>
                      <a:pt x="214" y="47"/>
                    </a:cubicBezTo>
                    <a:lnTo>
                      <a:pt x="214" y="13"/>
                    </a:lnTo>
                    <a:close/>
                    <a:moveTo>
                      <a:pt x="168" y="46"/>
                    </a:moveTo>
                    <a:cubicBezTo>
                      <a:pt x="172" y="33"/>
                      <a:pt x="172" y="33"/>
                      <a:pt x="172" y="33"/>
                    </a:cubicBezTo>
                    <a:cubicBezTo>
                      <a:pt x="173" y="30"/>
                      <a:pt x="174" y="27"/>
                      <a:pt x="175" y="24"/>
                    </a:cubicBezTo>
                    <a:cubicBezTo>
                      <a:pt x="175" y="24"/>
                      <a:pt x="175" y="24"/>
                      <a:pt x="175" y="24"/>
                    </a:cubicBezTo>
                    <a:cubicBezTo>
                      <a:pt x="176" y="27"/>
                      <a:pt x="177" y="30"/>
                      <a:pt x="178" y="33"/>
                    </a:cubicBezTo>
                    <a:cubicBezTo>
                      <a:pt x="182" y="46"/>
                      <a:pt x="182" y="46"/>
                      <a:pt x="182" y="46"/>
                    </a:cubicBezTo>
                    <a:lnTo>
                      <a:pt x="168" y="46"/>
                    </a:lnTo>
                    <a:close/>
                    <a:moveTo>
                      <a:pt x="183" y="53"/>
                    </a:moveTo>
                    <a:cubicBezTo>
                      <a:pt x="188" y="68"/>
                      <a:pt x="188" y="68"/>
                      <a:pt x="188" y="68"/>
                    </a:cubicBezTo>
                    <a:cubicBezTo>
                      <a:pt x="198" y="68"/>
                      <a:pt x="198" y="68"/>
                      <a:pt x="198" y="68"/>
                    </a:cubicBezTo>
                    <a:cubicBezTo>
                      <a:pt x="181" y="16"/>
                      <a:pt x="181" y="16"/>
                      <a:pt x="181" y="16"/>
                    </a:cubicBezTo>
                    <a:cubicBezTo>
                      <a:pt x="169" y="16"/>
                      <a:pt x="169" y="16"/>
                      <a:pt x="169" y="16"/>
                    </a:cubicBezTo>
                    <a:cubicBezTo>
                      <a:pt x="153" y="68"/>
                      <a:pt x="153" y="68"/>
                      <a:pt x="153" y="68"/>
                    </a:cubicBezTo>
                    <a:cubicBezTo>
                      <a:pt x="162" y="68"/>
                      <a:pt x="162" y="68"/>
                      <a:pt x="162" y="68"/>
                    </a:cubicBezTo>
                    <a:cubicBezTo>
                      <a:pt x="167" y="53"/>
                      <a:pt x="167" y="53"/>
                      <a:pt x="167" y="53"/>
                    </a:cubicBezTo>
                    <a:lnTo>
                      <a:pt x="183" y="53"/>
                    </a:lnTo>
                    <a:close/>
                    <a:moveTo>
                      <a:pt x="114" y="37"/>
                    </a:moveTo>
                    <a:cubicBezTo>
                      <a:pt x="120" y="37"/>
                      <a:pt x="123" y="43"/>
                      <a:pt x="123" y="49"/>
                    </a:cubicBezTo>
                    <a:cubicBezTo>
                      <a:pt x="123" y="57"/>
                      <a:pt x="119" y="62"/>
                      <a:pt x="114" y="62"/>
                    </a:cubicBezTo>
                    <a:cubicBezTo>
                      <a:pt x="108" y="62"/>
                      <a:pt x="104" y="57"/>
                      <a:pt x="104" y="49"/>
                    </a:cubicBezTo>
                    <a:cubicBezTo>
                      <a:pt x="104" y="43"/>
                      <a:pt x="107" y="37"/>
                      <a:pt x="114" y="37"/>
                    </a:cubicBezTo>
                    <a:moveTo>
                      <a:pt x="114" y="30"/>
                    </a:moveTo>
                    <a:cubicBezTo>
                      <a:pt x="103" y="30"/>
                      <a:pt x="94" y="37"/>
                      <a:pt x="94" y="50"/>
                    </a:cubicBezTo>
                    <a:cubicBezTo>
                      <a:pt x="94" y="62"/>
                      <a:pt x="103" y="69"/>
                      <a:pt x="113" y="69"/>
                    </a:cubicBezTo>
                    <a:cubicBezTo>
                      <a:pt x="123" y="69"/>
                      <a:pt x="132" y="63"/>
                      <a:pt x="132" y="49"/>
                    </a:cubicBezTo>
                    <a:cubicBezTo>
                      <a:pt x="132" y="38"/>
                      <a:pt x="125" y="30"/>
                      <a:pt x="114" y="30"/>
                    </a:cubicBezTo>
                    <a:moveTo>
                      <a:pt x="61" y="47"/>
                    </a:moveTo>
                    <a:cubicBezTo>
                      <a:pt x="61" y="46"/>
                      <a:pt x="62" y="45"/>
                      <a:pt x="62" y="44"/>
                    </a:cubicBezTo>
                    <a:cubicBezTo>
                      <a:pt x="63" y="40"/>
                      <a:pt x="66" y="37"/>
                      <a:pt x="70" y="37"/>
                    </a:cubicBezTo>
                    <a:cubicBezTo>
                      <a:pt x="76" y="37"/>
                      <a:pt x="79" y="43"/>
                      <a:pt x="79" y="49"/>
                    </a:cubicBezTo>
                    <a:cubicBezTo>
                      <a:pt x="79" y="57"/>
                      <a:pt x="76" y="61"/>
                      <a:pt x="70" y="61"/>
                    </a:cubicBezTo>
                    <a:cubicBezTo>
                      <a:pt x="66" y="61"/>
                      <a:pt x="63" y="59"/>
                      <a:pt x="62" y="55"/>
                    </a:cubicBezTo>
                    <a:cubicBezTo>
                      <a:pt x="61" y="54"/>
                      <a:pt x="61" y="53"/>
                      <a:pt x="61" y="53"/>
                    </a:cubicBezTo>
                    <a:lnTo>
                      <a:pt x="61" y="47"/>
                    </a:lnTo>
                    <a:close/>
                    <a:moveTo>
                      <a:pt x="52" y="58"/>
                    </a:moveTo>
                    <a:cubicBezTo>
                      <a:pt x="52" y="61"/>
                      <a:pt x="52" y="65"/>
                      <a:pt x="52" y="68"/>
                    </a:cubicBezTo>
                    <a:cubicBezTo>
                      <a:pt x="60" y="68"/>
                      <a:pt x="60" y="68"/>
                      <a:pt x="60" y="68"/>
                    </a:cubicBezTo>
                    <a:cubicBezTo>
                      <a:pt x="60" y="62"/>
                      <a:pt x="60" y="62"/>
                      <a:pt x="60" y="62"/>
                    </a:cubicBezTo>
                    <a:cubicBezTo>
                      <a:pt x="60" y="62"/>
                      <a:pt x="60" y="62"/>
                      <a:pt x="60" y="62"/>
                    </a:cubicBezTo>
                    <a:cubicBezTo>
                      <a:pt x="63" y="67"/>
                      <a:pt x="67" y="69"/>
                      <a:pt x="72" y="69"/>
                    </a:cubicBezTo>
                    <a:cubicBezTo>
                      <a:pt x="81" y="69"/>
                      <a:pt x="89" y="62"/>
                      <a:pt x="89" y="49"/>
                    </a:cubicBezTo>
                    <a:cubicBezTo>
                      <a:pt x="89" y="37"/>
                      <a:pt x="83" y="30"/>
                      <a:pt x="73" y="30"/>
                    </a:cubicBezTo>
                    <a:cubicBezTo>
                      <a:pt x="68" y="30"/>
                      <a:pt x="64" y="32"/>
                      <a:pt x="62" y="36"/>
                    </a:cubicBezTo>
                    <a:cubicBezTo>
                      <a:pt x="61" y="36"/>
                      <a:pt x="61" y="36"/>
                      <a:pt x="61" y="36"/>
                    </a:cubicBezTo>
                    <a:cubicBezTo>
                      <a:pt x="61" y="13"/>
                      <a:pt x="61" y="13"/>
                      <a:pt x="61" y="13"/>
                    </a:cubicBezTo>
                    <a:cubicBezTo>
                      <a:pt x="52" y="13"/>
                      <a:pt x="52" y="13"/>
                      <a:pt x="52" y="13"/>
                    </a:cubicBezTo>
                    <a:lnTo>
                      <a:pt x="52" y="58"/>
                    </a:lnTo>
                    <a:close/>
                    <a:moveTo>
                      <a:pt x="23" y="3"/>
                    </a:moveTo>
                    <a:cubicBezTo>
                      <a:pt x="25" y="3"/>
                      <a:pt x="26" y="5"/>
                      <a:pt x="26" y="7"/>
                    </a:cubicBezTo>
                    <a:cubicBezTo>
                      <a:pt x="26" y="9"/>
                      <a:pt x="25" y="11"/>
                      <a:pt x="23" y="11"/>
                    </a:cubicBezTo>
                    <a:cubicBezTo>
                      <a:pt x="21" y="11"/>
                      <a:pt x="19" y="9"/>
                      <a:pt x="19" y="7"/>
                    </a:cubicBezTo>
                    <a:cubicBezTo>
                      <a:pt x="19" y="5"/>
                      <a:pt x="20" y="3"/>
                      <a:pt x="23" y="3"/>
                    </a:cubicBezTo>
                    <a:close/>
                    <a:moveTo>
                      <a:pt x="23" y="0"/>
                    </a:moveTo>
                    <a:cubicBezTo>
                      <a:pt x="17" y="0"/>
                      <a:pt x="14" y="3"/>
                      <a:pt x="14" y="7"/>
                    </a:cubicBezTo>
                    <a:cubicBezTo>
                      <a:pt x="14" y="11"/>
                      <a:pt x="18" y="14"/>
                      <a:pt x="23" y="14"/>
                    </a:cubicBezTo>
                    <a:cubicBezTo>
                      <a:pt x="28" y="14"/>
                      <a:pt x="31" y="11"/>
                      <a:pt x="31" y="7"/>
                    </a:cubicBezTo>
                    <a:cubicBezTo>
                      <a:pt x="31" y="3"/>
                      <a:pt x="28" y="0"/>
                      <a:pt x="23" y="0"/>
                    </a:cubicBezTo>
                    <a:close/>
                    <a:moveTo>
                      <a:pt x="16" y="46"/>
                    </a:moveTo>
                    <a:cubicBezTo>
                      <a:pt x="20" y="33"/>
                      <a:pt x="20" y="33"/>
                      <a:pt x="20" y="33"/>
                    </a:cubicBezTo>
                    <a:cubicBezTo>
                      <a:pt x="21" y="30"/>
                      <a:pt x="21" y="27"/>
                      <a:pt x="22" y="24"/>
                    </a:cubicBezTo>
                    <a:cubicBezTo>
                      <a:pt x="22" y="24"/>
                      <a:pt x="22" y="24"/>
                      <a:pt x="22" y="24"/>
                    </a:cubicBezTo>
                    <a:cubicBezTo>
                      <a:pt x="23" y="27"/>
                      <a:pt x="24" y="30"/>
                      <a:pt x="25" y="33"/>
                    </a:cubicBezTo>
                    <a:cubicBezTo>
                      <a:pt x="29" y="46"/>
                      <a:pt x="29" y="46"/>
                      <a:pt x="29" y="46"/>
                    </a:cubicBezTo>
                    <a:lnTo>
                      <a:pt x="16" y="46"/>
                    </a:lnTo>
                    <a:close/>
                    <a:moveTo>
                      <a:pt x="31" y="53"/>
                    </a:moveTo>
                    <a:cubicBezTo>
                      <a:pt x="35" y="68"/>
                      <a:pt x="35" y="68"/>
                      <a:pt x="35" y="68"/>
                    </a:cubicBezTo>
                    <a:cubicBezTo>
                      <a:pt x="45" y="68"/>
                      <a:pt x="45" y="68"/>
                      <a:pt x="45" y="68"/>
                    </a:cubicBezTo>
                    <a:cubicBezTo>
                      <a:pt x="29" y="16"/>
                      <a:pt x="29" y="16"/>
                      <a:pt x="29" y="16"/>
                    </a:cubicBezTo>
                    <a:cubicBezTo>
                      <a:pt x="17" y="16"/>
                      <a:pt x="17" y="16"/>
                      <a:pt x="17" y="16"/>
                    </a:cubicBezTo>
                    <a:cubicBezTo>
                      <a:pt x="0" y="68"/>
                      <a:pt x="0" y="68"/>
                      <a:pt x="0" y="68"/>
                    </a:cubicBezTo>
                    <a:cubicBezTo>
                      <a:pt x="10" y="68"/>
                      <a:pt x="10" y="68"/>
                      <a:pt x="10" y="68"/>
                    </a:cubicBezTo>
                    <a:cubicBezTo>
                      <a:pt x="14" y="53"/>
                      <a:pt x="14" y="53"/>
                      <a:pt x="14" y="53"/>
                    </a:cubicBezTo>
                    <a:lnTo>
                      <a:pt x="3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a16="http://schemas.microsoft.com/office/drawing/2014/main" id="{6FBA4CA4-268F-4219-80C5-7F2192E04E42}"/>
                </a:ext>
              </a:extLst>
            </p:cNvPr>
            <p:cNvGrpSpPr/>
            <p:nvPr userDrawn="1"/>
          </p:nvGrpSpPr>
          <p:grpSpPr>
            <a:xfrm>
              <a:off x="8212138" y="134938"/>
              <a:ext cx="647701" cy="676276"/>
              <a:chOff x="8212138" y="134938"/>
              <a:chExt cx="647701" cy="676276"/>
            </a:xfrm>
          </p:grpSpPr>
          <p:sp>
            <p:nvSpPr>
              <p:cNvPr id="9" name="Freeform 41">
                <a:extLst>
                  <a:ext uri="{FF2B5EF4-FFF2-40B4-BE49-F238E27FC236}">
                    <a16:creationId xmlns:a16="http://schemas.microsoft.com/office/drawing/2014/main" id="{183BD37A-FE1D-431B-A6C1-DD04DC39C121}"/>
                  </a:ext>
                  <a:ext uri="{C183D7F6-B498-43B3-948B-1728B52AA6E4}">
                    <adec:decorative xmlns:adec="http://schemas.microsoft.com/office/drawing/2017/decorative" val="1"/>
                  </a:ext>
                </a:extLst>
              </p:cNvPr>
              <p:cNvSpPr>
                <a:spLocks/>
              </p:cNvSpPr>
              <p:nvPr userDrawn="1"/>
            </p:nvSpPr>
            <p:spPr bwMode="auto">
              <a:xfrm>
                <a:off x="8372476" y="390526"/>
                <a:ext cx="141288" cy="160338"/>
              </a:xfrm>
              <a:custGeom>
                <a:avLst/>
                <a:gdLst>
                  <a:gd name="T0" fmla="*/ 89 w 89"/>
                  <a:gd name="T1" fmla="*/ 101 h 101"/>
                  <a:gd name="T2" fmla="*/ 89 w 89"/>
                  <a:gd name="T3" fmla="*/ 101 h 101"/>
                  <a:gd name="T4" fmla="*/ 50 w 89"/>
                  <a:gd name="T5" fmla="*/ 0 h 101"/>
                  <a:gd name="T6" fmla="*/ 50 w 89"/>
                  <a:gd name="T7" fmla="*/ 0 h 101"/>
                  <a:gd name="T8" fmla="*/ 0 w 89"/>
                  <a:gd name="T9" fmla="*/ 101 h 101"/>
                  <a:gd name="T10" fmla="*/ 89 w 89"/>
                  <a:gd name="T11" fmla="*/ 101 h 101"/>
                </a:gdLst>
                <a:ahLst/>
                <a:cxnLst>
                  <a:cxn ang="0">
                    <a:pos x="T0" y="T1"/>
                  </a:cxn>
                  <a:cxn ang="0">
                    <a:pos x="T2" y="T3"/>
                  </a:cxn>
                  <a:cxn ang="0">
                    <a:pos x="T4" y="T5"/>
                  </a:cxn>
                  <a:cxn ang="0">
                    <a:pos x="T6" y="T7"/>
                  </a:cxn>
                  <a:cxn ang="0">
                    <a:pos x="T8" y="T9"/>
                  </a:cxn>
                  <a:cxn ang="0">
                    <a:pos x="T10" y="T11"/>
                  </a:cxn>
                </a:cxnLst>
                <a:rect l="0" t="0" r="r" b="b"/>
                <a:pathLst>
                  <a:path w="89" h="101">
                    <a:moveTo>
                      <a:pt x="89" y="101"/>
                    </a:moveTo>
                    <a:lnTo>
                      <a:pt x="89" y="101"/>
                    </a:lnTo>
                    <a:lnTo>
                      <a:pt x="50" y="0"/>
                    </a:lnTo>
                    <a:lnTo>
                      <a:pt x="50" y="0"/>
                    </a:lnTo>
                    <a:lnTo>
                      <a:pt x="0" y="101"/>
                    </a:lnTo>
                    <a:lnTo>
                      <a:pt x="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2">
                <a:extLst>
                  <a:ext uri="{FF2B5EF4-FFF2-40B4-BE49-F238E27FC236}">
                    <a16:creationId xmlns:a16="http://schemas.microsoft.com/office/drawing/2014/main" id="{7DCC9927-93B0-43BE-B2BB-AC940A9009BD}"/>
                  </a:ext>
                  <a:ext uri="{C183D7F6-B498-43B3-948B-1728B52AA6E4}">
                    <adec:decorative xmlns:adec="http://schemas.microsoft.com/office/drawing/2017/decorative" val="1"/>
                  </a:ext>
                </a:extLst>
              </p:cNvPr>
              <p:cNvSpPr>
                <a:spLocks/>
              </p:cNvSpPr>
              <p:nvPr userDrawn="1"/>
            </p:nvSpPr>
            <p:spPr bwMode="auto">
              <a:xfrm>
                <a:off x="8564563" y="392113"/>
                <a:ext cx="141288" cy="158750"/>
              </a:xfrm>
              <a:custGeom>
                <a:avLst/>
                <a:gdLst>
                  <a:gd name="T0" fmla="*/ 89 w 89"/>
                  <a:gd name="T1" fmla="*/ 100 h 100"/>
                  <a:gd name="T2" fmla="*/ 89 w 89"/>
                  <a:gd name="T3" fmla="*/ 100 h 100"/>
                  <a:gd name="T4" fmla="*/ 49 w 89"/>
                  <a:gd name="T5" fmla="*/ 0 h 100"/>
                  <a:gd name="T6" fmla="*/ 49 w 89"/>
                  <a:gd name="T7" fmla="*/ 0 h 100"/>
                  <a:gd name="T8" fmla="*/ 38 w 89"/>
                  <a:gd name="T9" fmla="*/ 20 h 100"/>
                  <a:gd name="T10" fmla="*/ 21 w 89"/>
                  <a:gd name="T11" fmla="*/ 53 h 100"/>
                  <a:gd name="T12" fmla="*/ 6 w 89"/>
                  <a:gd name="T13" fmla="*/ 85 h 100"/>
                  <a:gd name="T14" fmla="*/ 0 w 89"/>
                  <a:gd name="T15" fmla="*/ 100 h 100"/>
                  <a:gd name="T16" fmla="*/ 89 w 89"/>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00">
                    <a:moveTo>
                      <a:pt x="89" y="100"/>
                    </a:moveTo>
                    <a:lnTo>
                      <a:pt x="89" y="100"/>
                    </a:lnTo>
                    <a:lnTo>
                      <a:pt x="49" y="0"/>
                    </a:lnTo>
                    <a:lnTo>
                      <a:pt x="49" y="0"/>
                    </a:lnTo>
                    <a:lnTo>
                      <a:pt x="38" y="20"/>
                    </a:lnTo>
                    <a:lnTo>
                      <a:pt x="21" y="53"/>
                    </a:lnTo>
                    <a:lnTo>
                      <a:pt x="6" y="85"/>
                    </a:lnTo>
                    <a:lnTo>
                      <a:pt x="0" y="100"/>
                    </a:lnTo>
                    <a:lnTo>
                      <a:pt x="89" y="1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3">
                <a:extLst>
                  <a:ext uri="{FF2B5EF4-FFF2-40B4-BE49-F238E27FC236}">
                    <a16:creationId xmlns:a16="http://schemas.microsoft.com/office/drawing/2014/main" id="{E3AB9C2D-9E14-4CFA-8ABA-7A6CCBA38448}"/>
                  </a:ext>
                  <a:ext uri="{C183D7F6-B498-43B3-948B-1728B52AA6E4}">
                    <adec:decorative xmlns:adec="http://schemas.microsoft.com/office/drawing/2017/decorative" val="1"/>
                  </a:ext>
                </a:extLst>
              </p:cNvPr>
              <p:cNvSpPr>
                <a:spLocks/>
              </p:cNvSpPr>
              <p:nvPr userDrawn="1"/>
            </p:nvSpPr>
            <p:spPr bwMode="auto">
              <a:xfrm>
                <a:off x="8212138" y="298451"/>
                <a:ext cx="646113" cy="512763"/>
              </a:xfrm>
              <a:custGeom>
                <a:avLst/>
                <a:gdLst>
                  <a:gd name="T0" fmla="*/ 205 w 407"/>
                  <a:gd name="T1" fmla="*/ 194 h 323"/>
                  <a:gd name="T2" fmla="*/ 195 w 407"/>
                  <a:gd name="T3" fmla="*/ 214 h 323"/>
                  <a:gd name="T4" fmla="*/ 151 w 407"/>
                  <a:gd name="T5" fmla="*/ 305 h 323"/>
                  <a:gd name="T6" fmla="*/ 145 w 407"/>
                  <a:gd name="T7" fmla="*/ 323 h 323"/>
                  <a:gd name="T8" fmla="*/ 120 w 407"/>
                  <a:gd name="T9" fmla="*/ 323 h 323"/>
                  <a:gd name="T10" fmla="*/ 127 w 407"/>
                  <a:gd name="T11" fmla="*/ 310 h 323"/>
                  <a:gd name="T12" fmla="*/ 144 w 407"/>
                  <a:gd name="T13" fmla="*/ 277 h 323"/>
                  <a:gd name="T14" fmla="*/ 194 w 407"/>
                  <a:gd name="T15" fmla="*/ 175 h 323"/>
                  <a:gd name="T16" fmla="*/ 195 w 407"/>
                  <a:gd name="T17" fmla="*/ 171 h 323"/>
                  <a:gd name="T18" fmla="*/ 192 w 407"/>
                  <a:gd name="T19" fmla="*/ 171 h 323"/>
                  <a:gd name="T20" fmla="*/ 98 w 407"/>
                  <a:gd name="T21" fmla="*/ 171 h 323"/>
                  <a:gd name="T22" fmla="*/ 93 w 407"/>
                  <a:gd name="T23" fmla="*/ 174 h 323"/>
                  <a:gd name="T24" fmla="*/ 30 w 407"/>
                  <a:gd name="T25" fmla="*/ 309 h 323"/>
                  <a:gd name="T26" fmla="*/ 27 w 407"/>
                  <a:gd name="T27" fmla="*/ 316 h 323"/>
                  <a:gd name="T28" fmla="*/ 0 w 407"/>
                  <a:gd name="T29" fmla="*/ 323 h 323"/>
                  <a:gd name="T30" fmla="*/ 6 w 407"/>
                  <a:gd name="T31" fmla="*/ 310 h 323"/>
                  <a:gd name="T32" fmla="*/ 27 w 407"/>
                  <a:gd name="T33" fmla="*/ 270 h 323"/>
                  <a:gd name="T34" fmla="*/ 80 w 407"/>
                  <a:gd name="T35" fmla="*/ 162 h 323"/>
                  <a:gd name="T36" fmla="*/ 153 w 407"/>
                  <a:gd name="T37" fmla="*/ 12 h 323"/>
                  <a:gd name="T38" fmla="*/ 158 w 407"/>
                  <a:gd name="T39" fmla="*/ 0 h 323"/>
                  <a:gd name="T40" fmla="*/ 212 w 407"/>
                  <a:gd name="T41" fmla="*/ 136 h 323"/>
                  <a:gd name="T42" fmla="*/ 279 w 407"/>
                  <a:gd name="T43" fmla="*/ 0 h 323"/>
                  <a:gd name="T44" fmla="*/ 285 w 407"/>
                  <a:gd name="T45" fmla="*/ 16 h 323"/>
                  <a:gd name="T46" fmla="*/ 400 w 407"/>
                  <a:gd name="T47" fmla="*/ 306 h 323"/>
                  <a:gd name="T48" fmla="*/ 403 w 407"/>
                  <a:gd name="T49" fmla="*/ 315 h 323"/>
                  <a:gd name="T50" fmla="*/ 371 w 407"/>
                  <a:gd name="T51" fmla="*/ 323 h 323"/>
                  <a:gd name="T52" fmla="*/ 369 w 407"/>
                  <a:gd name="T53" fmla="*/ 310 h 323"/>
                  <a:gd name="T54" fmla="*/ 357 w 407"/>
                  <a:gd name="T55" fmla="*/ 277 h 323"/>
                  <a:gd name="T56" fmla="*/ 316 w 407"/>
                  <a:gd name="T57" fmla="*/ 171 h 323"/>
                  <a:gd name="T58" fmla="*/ 227 w 407"/>
                  <a:gd name="T59" fmla="*/ 171 h 323"/>
                  <a:gd name="T60" fmla="*/ 271 w 407"/>
                  <a:gd name="T61" fmla="*/ 285 h 323"/>
                  <a:gd name="T62" fmla="*/ 251 w 407"/>
                  <a:gd name="T63" fmla="*/ 323 h 323"/>
                  <a:gd name="T64" fmla="*/ 249 w 407"/>
                  <a:gd name="T65" fmla="*/ 309 h 323"/>
                  <a:gd name="T66" fmla="*/ 234 w 407"/>
                  <a:gd name="T67" fmla="*/ 272 h 323"/>
                  <a:gd name="T68" fmla="*/ 206 w 407"/>
                  <a:gd name="T69" fmla="*/ 197 h 323"/>
                  <a:gd name="T70" fmla="*/ 205 w 407"/>
                  <a:gd name="T71" fmla="*/ 194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7" h="323">
                    <a:moveTo>
                      <a:pt x="205" y="194"/>
                    </a:moveTo>
                    <a:lnTo>
                      <a:pt x="205" y="194"/>
                    </a:lnTo>
                    <a:lnTo>
                      <a:pt x="195" y="214"/>
                    </a:lnTo>
                    <a:lnTo>
                      <a:pt x="195" y="214"/>
                    </a:lnTo>
                    <a:lnTo>
                      <a:pt x="151" y="305"/>
                    </a:lnTo>
                    <a:lnTo>
                      <a:pt x="151" y="305"/>
                    </a:lnTo>
                    <a:lnTo>
                      <a:pt x="147" y="314"/>
                    </a:lnTo>
                    <a:lnTo>
                      <a:pt x="145" y="323"/>
                    </a:lnTo>
                    <a:lnTo>
                      <a:pt x="120" y="323"/>
                    </a:lnTo>
                    <a:lnTo>
                      <a:pt x="120" y="323"/>
                    </a:lnTo>
                    <a:lnTo>
                      <a:pt x="127" y="310"/>
                    </a:lnTo>
                    <a:lnTo>
                      <a:pt x="127" y="310"/>
                    </a:lnTo>
                    <a:lnTo>
                      <a:pt x="144" y="277"/>
                    </a:lnTo>
                    <a:lnTo>
                      <a:pt x="144" y="277"/>
                    </a:lnTo>
                    <a:lnTo>
                      <a:pt x="194" y="175"/>
                    </a:lnTo>
                    <a:lnTo>
                      <a:pt x="194" y="175"/>
                    </a:lnTo>
                    <a:lnTo>
                      <a:pt x="195" y="171"/>
                    </a:lnTo>
                    <a:lnTo>
                      <a:pt x="195" y="171"/>
                    </a:lnTo>
                    <a:lnTo>
                      <a:pt x="192" y="171"/>
                    </a:lnTo>
                    <a:lnTo>
                      <a:pt x="192" y="171"/>
                    </a:lnTo>
                    <a:lnTo>
                      <a:pt x="98" y="171"/>
                    </a:lnTo>
                    <a:lnTo>
                      <a:pt x="98" y="171"/>
                    </a:lnTo>
                    <a:lnTo>
                      <a:pt x="96" y="171"/>
                    </a:lnTo>
                    <a:lnTo>
                      <a:pt x="93" y="174"/>
                    </a:lnTo>
                    <a:lnTo>
                      <a:pt x="93" y="174"/>
                    </a:lnTo>
                    <a:lnTo>
                      <a:pt x="30" y="309"/>
                    </a:lnTo>
                    <a:lnTo>
                      <a:pt x="30" y="309"/>
                    </a:lnTo>
                    <a:lnTo>
                      <a:pt x="27" y="316"/>
                    </a:lnTo>
                    <a:lnTo>
                      <a:pt x="25" y="323"/>
                    </a:lnTo>
                    <a:lnTo>
                      <a:pt x="0" y="323"/>
                    </a:lnTo>
                    <a:lnTo>
                      <a:pt x="0" y="323"/>
                    </a:lnTo>
                    <a:lnTo>
                      <a:pt x="6" y="310"/>
                    </a:lnTo>
                    <a:lnTo>
                      <a:pt x="6" y="310"/>
                    </a:lnTo>
                    <a:lnTo>
                      <a:pt x="27" y="270"/>
                    </a:lnTo>
                    <a:lnTo>
                      <a:pt x="27" y="270"/>
                    </a:lnTo>
                    <a:lnTo>
                      <a:pt x="80" y="162"/>
                    </a:lnTo>
                    <a:lnTo>
                      <a:pt x="80" y="162"/>
                    </a:lnTo>
                    <a:lnTo>
                      <a:pt x="153" y="12"/>
                    </a:lnTo>
                    <a:lnTo>
                      <a:pt x="153" y="12"/>
                    </a:lnTo>
                    <a:lnTo>
                      <a:pt x="158" y="0"/>
                    </a:lnTo>
                    <a:lnTo>
                      <a:pt x="158" y="0"/>
                    </a:lnTo>
                    <a:lnTo>
                      <a:pt x="212" y="136"/>
                    </a:lnTo>
                    <a:lnTo>
                      <a:pt x="212" y="136"/>
                    </a:lnTo>
                    <a:lnTo>
                      <a:pt x="279" y="0"/>
                    </a:lnTo>
                    <a:lnTo>
                      <a:pt x="279" y="0"/>
                    </a:lnTo>
                    <a:lnTo>
                      <a:pt x="285" y="16"/>
                    </a:lnTo>
                    <a:lnTo>
                      <a:pt x="285" y="16"/>
                    </a:lnTo>
                    <a:lnTo>
                      <a:pt x="400" y="306"/>
                    </a:lnTo>
                    <a:lnTo>
                      <a:pt x="400" y="306"/>
                    </a:lnTo>
                    <a:lnTo>
                      <a:pt x="403" y="315"/>
                    </a:lnTo>
                    <a:lnTo>
                      <a:pt x="407" y="323"/>
                    </a:lnTo>
                    <a:lnTo>
                      <a:pt x="371" y="323"/>
                    </a:lnTo>
                    <a:lnTo>
                      <a:pt x="371" y="323"/>
                    </a:lnTo>
                    <a:lnTo>
                      <a:pt x="369" y="310"/>
                    </a:lnTo>
                    <a:lnTo>
                      <a:pt x="366" y="299"/>
                    </a:lnTo>
                    <a:lnTo>
                      <a:pt x="357" y="277"/>
                    </a:lnTo>
                    <a:lnTo>
                      <a:pt x="357" y="277"/>
                    </a:lnTo>
                    <a:lnTo>
                      <a:pt x="316" y="171"/>
                    </a:lnTo>
                    <a:lnTo>
                      <a:pt x="227" y="171"/>
                    </a:lnTo>
                    <a:lnTo>
                      <a:pt x="227" y="171"/>
                    </a:lnTo>
                    <a:lnTo>
                      <a:pt x="257" y="248"/>
                    </a:lnTo>
                    <a:lnTo>
                      <a:pt x="271" y="285"/>
                    </a:lnTo>
                    <a:lnTo>
                      <a:pt x="287" y="323"/>
                    </a:lnTo>
                    <a:lnTo>
                      <a:pt x="251" y="323"/>
                    </a:lnTo>
                    <a:lnTo>
                      <a:pt x="251" y="323"/>
                    </a:lnTo>
                    <a:lnTo>
                      <a:pt x="249" y="309"/>
                    </a:lnTo>
                    <a:lnTo>
                      <a:pt x="244" y="297"/>
                    </a:lnTo>
                    <a:lnTo>
                      <a:pt x="234" y="272"/>
                    </a:lnTo>
                    <a:lnTo>
                      <a:pt x="234" y="272"/>
                    </a:lnTo>
                    <a:lnTo>
                      <a:pt x="206" y="197"/>
                    </a:lnTo>
                    <a:lnTo>
                      <a:pt x="206" y="197"/>
                    </a:lnTo>
                    <a:lnTo>
                      <a:pt x="205" y="1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5">
                <a:extLst>
                  <a:ext uri="{FF2B5EF4-FFF2-40B4-BE49-F238E27FC236}">
                    <a16:creationId xmlns:a16="http://schemas.microsoft.com/office/drawing/2014/main" id="{6361CB9F-B6E2-4A6C-AEF1-FA88580E7017}"/>
                  </a:ext>
                  <a:ext uri="{C183D7F6-B498-43B3-948B-1728B52AA6E4}">
                    <adec:decorative xmlns:adec="http://schemas.microsoft.com/office/drawing/2017/decorative" val="1"/>
                  </a:ext>
                </a:extLst>
              </p:cNvPr>
              <p:cNvSpPr>
                <a:spLocks/>
              </p:cNvSpPr>
              <p:nvPr userDrawn="1"/>
            </p:nvSpPr>
            <p:spPr bwMode="auto">
              <a:xfrm>
                <a:off x="8420101" y="147638"/>
                <a:ext cx="85725" cy="101600"/>
              </a:xfrm>
              <a:custGeom>
                <a:avLst/>
                <a:gdLst>
                  <a:gd name="T0" fmla="*/ 0 w 54"/>
                  <a:gd name="T1" fmla="*/ 32 h 64"/>
                  <a:gd name="T2" fmla="*/ 0 w 54"/>
                  <a:gd name="T3" fmla="*/ 32 h 64"/>
                  <a:gd name="T4" fmla="*/ 0 w 54"/>
                  <a:gd name="T5" fmla="*/ 37 h 64"/>
                  <a:gd name="T6" fmla="*/ 1 w 54"/>
                  <a:gd name="T7" fmla="*/ 42 h 64"/>
                  <a:gd name="T8" fmla="*/ 3 w 54"/>
                  <a:gd name="T9" fmla="*/ 46 h 64"/>
                  <a:gd name="T10" fmla="*/ 5 w 54"/>
                  <a:gd name="T11" fmla="*/ 52 h 64"/>
                  <a:gd name="T12" fmla="*/ 5 w 54"/>
                  <a:gd name="T13" fmla="*/ 52 h 64"/>
                  <a:gd name="T14" fmla="*/ 10 w 54"/>
                  <a:gd name="T15" fmla="*/ 56 h 64"/>
                  <a:gd name="T16" fmla="*/ 14 w 54"/>
                  <a:gd name="T17" fmla="*/ 59 h 64"/>
                  <a:gd name="T18" fmla="*/ 19 w 54"/>
                  <a:gd name="T19" fmla="*/ 63 h 64"/>
                  <a:gd name="T20" fmla="*/ 24 w 54"/>
                  <a:gd name="T21" fmla="*/ 64 h 64"/>
                  <a:gd name="T22" fmla="*/ 30 w 54"/>
                  <a:gd name="T23" fmla="*/ 64 h 64"/>
                  <a:gd name="T24" fmla="*/ 34 w 54"/>
                  <a:gd name="T25" fmla="*/ 63 h 64"/>
                  <a:gd name="T26" fmla="*/ 40 w 54"/>
                  <a:gd name="T27" fmla="*/ 59 h 64"/>
                  <a:gd name="T28" fmla="*/ 44 w 54"/>
                  <a:gd name="T29" fmla="*/ 56 h 64"/>
                  <a:gd name="T30" fmla="*/ 44 w 54"/>
                  <a:gd name="T31" fmla="*/ 56 h 64"/>
                  <a:gd name="T32" fmla="*/ 48 w 54"/>
                  <a:gd name="T33" fmla="*/ 50 h 64"/>
                  <a:gd name="T34" fmla="*/ 52 w 54"/>
                  <a:gd name="T35" fmla="*/ 45 h 64"/>
                  <a:gd name="T36" fmla="*/ 53 w 54"/>
                  <a:gd name="T37" fmla="*/ 39 h 64"/>
                  <a:gd name="T38" fmla="*/ 54 w 54"/>
                  <a:gd name="T39" fmla="*/ 33 h 64"/>
                  <a:gd name="T40" fmla="*/ 54 w 54"/>
                  <a:gd name="T41" fmla="*/ 27 h 64"/>
                  <a:gd name="T42" fmla="*/ 52 w 54"/>
                  <a:gd name="T43" fmla="*/ 21 h 64"/>
                  <a:gd name="T44" fmla="*/ 50 w 54"/>
                  <a:gd name="T45" fmla="*/ 15 h 64"/>
                  <a:gd name="T46" fmla="*/ 46 w 54"/>
                  <a:gd name="T47" fmla="*/ 10 h 64"/>
                  <a:gd name="T48" fmla="*/ 46 w 54"/>
                  <a:gd name="T49" fmla="*/ 10 h 64"/>
                  <a:gd name="T50" fmla="*/ 43 w 54"/>
                  <a:gd name="T51" fmla="*/ 6 h 64"/>
                  <a:gd name="T52" fmla="*/ 39 w 54"/>
                  <a:gd name="T53" fmla="*/ 3 h 64"/>
                  <a:gd name="T54" fmla="*/ 35 w 54"/>
                  <a:gd name="T55" fmla="*/ 2 h 64"/>
                  <a:gd name="T56" fmla="*/ 31 w 54"/>
                  <a:gd name="T57" fmla="*/ 1 h 64"/>
                  <a:gd name="T58" fmla="*/ 25 w 54"/>
                  <a:gd name="T59" fmla="*/ 0 h 64"/>
                  <a:gd name="T60" fmla="*/ 21 w 54"/>
                  <a:gd name="T61" fmla="*/ 1 h 64"/>
                  <a:gd name="T62" fmla="*/ 16 w 54"/>
                  <a:gd name="T63" fmla="*/ 3 h 64"/>
                  <a:gd name="T64" fmla="*/ 12 w 54"/>
                  <a:gd name="T65" fmla="*/ 5 h 64"/>
                  <a:gd name="T66" fmla="*/ 12 w 54"/>
                  <a:gd name="T67" fmla="*/ 5 h 64"/>
                  <a:gd name="T68" fmla="*/ 7 w 54"/>
                  <a:gd name="T69" fmla="*/ 11 h 64"/>
                  <a:gd name="T70" fmla="*/ 3 w 54"/>
                  <a:gd name="T71" fmla="*/ 16 h 64"/>
                  <a:gd name="T72" fmla="*/ 1 w 54"/>
                  <a:gd name="T73" fmla="*/ 24 h 64"/>
                  <a:gd name="T74" fmla="*/ 0 w 54"/>
                  <a:gd name="T7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64">
                    <a:moveTo>
                      <a:pt x="0" y="32"/>
                    </a:moveTo>
                    <a:lnTo>
                      <a:pt x="0" y="32"/>
                    </a:lnTo>
                    <a:lnTo>
                      <a:pt x="0" y="37"/>
                    </a:lnTo>
                    <a:lnTo>
                      <a:pt x="1" y="42"/>
                    </a:lnTo>
                    <a:lnTo>
                      <a:pt x="3" y="46"/>
                    </a:lnTo>
                    <a:lnTo>
                      <a:pt x="5" y="52"/>
                    </a:lnTo>
                    <a:lnTo>
                      <a:pt x="5" y="52"/>
                    </a:lnTo>
                    <a:lnTo>
                      <a:pt x="10" y="56"/>
                    </a:lnTo>
                    <a:lnTo>
                      <a:pt x="14" y="59"/>
                    </a:lnTo>
                    <a:lnTo>
                      <a:pt x="19" y="63"/>
                    </a:lnTo>
                    <a:lnTo>
                      <a:pt x="24" y="64"/>
                    </a:lnTo>
                    <a:lnTo>
                      <a:pt x="30" y="64"/>
                    </a:lnTo>
                    <a:lnTo>
                      <a:pt x="34" y="63"/>
                    </a:lnTo>
                    <a:lnTo>
                      <a:pt x="40" y="59"/>
                    </a:lnTo>
                    <a:lnTo>
                      <a:pt x="44" y="56"/>
                    </a:lnTo>
                    <a:lnTo>
                      <a:pt x="44" y="56"/>
                    </a:lnTo>
                    <a:lnTo>
                      <a:pt x="48" y="50"/>
                    </a:lnTo>
                    <a:lnTo>
                      <a:pt x="52" y="45"/>
                    </a:lnTo>
                    <a:lnTo>
                      <a:pt x="53" y="39"/>
                    </a:lnTo>
                    <a:lnTo>
                      <a:pt x="54" y="33"/>
                    </a:lnTo>
                    <a:lnTo>
                      <a:pt x="54" y="27"/>
                    </a:lnTo>
                    <a:lnTo>
                      <a:pt x="52" y="21"/>
                    </a:lnTo>
                    <a:lnTo>
                      <a:pt x="50" y="15"/>
                    </a:lnTo>
                    <a:lnTo>
                      <a:pt x="46" y="10"/>
                    </a:lnTo>
                    <a:lnTo>
                      <a:pt x="46" y="10"/>
                    </a:lnTo>
                    <a:lnTo>
                      <a:pt x="43" y="6"/>
                    </a:lnTo>
                    <a:lnTo>
                      <a:pt x="39" y="3"/>
                    </a:lnTo>
                    <a:lnTo>
                      <a:pt x="35" y="2"/>
                    </a:lnTo>
                    <a:lnTo>
                      <a:pt x="31" y="1"/>
                    </a:lnTo>
                    <a:lnTo>
                      <a:pt x="25" y="0"/>
                    </a:lnTo>
                    <a:lnTo>
                      <a:pt x="21" y="1"/>
                    </a:lnTo>
                    <a:lnTo>
                      <a:pt x="16" y="3"/>
                    </a:lnTo>
                    <a:lnTo>
                      <a:pt x="12" y="5"/>
                    </a:lnTo>
                    <a:lnTo>
                      <a:pt x="12" y="5"/>
                    </a:lnTo>
                    <a:lnTo>
                      <a:pt x="7" y="11"/>
                    </a:lnTo>
                    <a:lnTo>
                      <a:pt x="3" y="16"/>
                    </a:lnTo>
                    <a:lnTo>
                      <a:pt x="1" y="24"/>
                    </a:lnTo>
                    <a:lnTo>
                      <a:pt x="0"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42F6394E-62F4-4D2E-9FA6-6993C1E09CA8}"/>
                  </a:ext>
                  <a:ext uri="{C183D7F6-B498-43B3-948B-1728B52AA6E4}">
                    <adec:decorative xmlns:adec="http://schemas.microsoft.com/office/drawing/2017/decorative" val="1"/>
                  </a:ext>
                </a:extLst>
              </p:cNvPr>
              <p:cNvSpPr>
                <a:spLocks/>
              </p:cNvSpPr>
              <p:nvPr userDrawn="1"/>
            </p:nvSpPr>
            <p:spPr bwMode="auto">
              <a:xfrm>
                <a:off x="8385176" y="134938"/>
                <a:ext cx="155575" cy="127000"/>
              </a:xfrm>
              <a:custGeom>
                <a:avLst/>
                <a:gdLst>
                  <a:gd name="T0" fmla="*/ 48 w 98"/>
                  <a:gd name="T1" fmla="*/ 0 h 80"/>
                  <a:gd name="T2" fmla="*/ 48 w 98"/>
                  <a:gd name="T3" fmla="*/ 0 h 80"/>
                  <a:gd name="T4" fmla="*/ 59 w 98"/>
                  <a:gd name="T5" fmla="*/ 1 h 80"/>
                  <a:gd name="T6" fmla="*/ 69 w 98"/>
                  <a:gd name="T7" fmla="*/ 3 h 80"/>
                  <a:gd name="T8" fmla="*/ 79 w 98"/>
                  <a:gd name="T9" fmla="*/ 9 h 80"/>
                  <a:gd name="T10" fmla="*/ 87 w 98"/>
                  <a:gd name="T11" fmla="*/ 15 h 80"/>
                  <a:gd name="T12" fmla="*/ 87 w 98"/>
                  <a:gd name="T13" fmla="*/ 15 h 80"/>
                  <a:gd name="T14" fmla="*/ 92 w 98"/>
                  <a:gd name="T15" fmla="*/ 21 h 80"/>
                  <a:gd name="T16" fmla="*/ 96 w 98"/>
                  <a:gd name="T17" fmla="*/ 28 h 80"/>
                  <a:gd name="T18" fmla="*/ 97 w 98"/>
                  <a:gd name="T19" fmla="*/ 34 h 80"/>
                  <a:gd name="T20" fmla="*/ 98 w 98"/>
                  <a:gd name="T21" fmla="*/ 42 h 80"/>
                  <a:gd name="T22" fmla="*/ 97 w 98"/>
                  <a:gd name="T23" fmla="*/ 49 h 80"/>
                  <a:gd name="T24" fmla="*/ 95 w 98"/>
                  <a:gd name="T25" fmla="*/ 55 h 80"/>
                  <a:gd name="T26" fmla="*/ 91 w 98"/>
                  <a:gd name="T27" fmla="*/ 61 h 80"/>
                  <a:gd name="T28" fmla="*/ 86 w 98"/>
                  <a:gd name="T29" fmla="*/ 67 h 80"/>
                  <a:gd name="T30" fmla="*/ 86 w 98"/>
                  <a:gd name="T31" fmla="*/ 67 h 80"/>
                  <a:gd name="T32" fmla="*/ 81 w 98"/>
                  <a:gd name="T33" fmla="*/ 71 h 80"/>
                  <a:gd name="T34" fmla="*/ 76 w 98"/>
                  <a:gd name="T35" fmla="*/ 74 h 80"/>
                  <a:gd name="T36" fmla="*/ 72 w 98"/>
                  <a:gd name="T37" fmla="*/ 77 h 80"/>
                  <a:gd name="T38" fmla="*/ 66 w 98"/>
                  <a:gd name="T39" fmla="*/ 78 h 80"/>
                  <a:gd name="T40" fmla="*/ 54 w 98"/>
                  <a:gd name="T41" fmla="*/ 80 h 80"/>
                  <a:gd name="T42" fmla="*/ 42 w 98"/>
                  <a:gd name="T43" fmla="*/ 80 h 80"/>
                  <a:gd name="T44" fmla="*/ 42 w 98"/>
                  <a:gd name="T45" fmla="*/ 80 h 80"/>
                  <a:gd name="T46" fmla="*/ 33 w 98"/>
                  <a:gd name="T47" fmla="*/ 79 h 80"/>
                  <a:gd name="T48" fmla="*/ 24 w 98"/>
                  <a:gd name="T49" fmla="*/ 76 h 80"/>
                  <a:gd name="T50" fmla="*/ 16 w 98"/>
                  <a:gd name="T51" fmla="*/ 72 h 80"/>
                  <a:gd name="T52" fmla="*/ 9 w 98"/>
                  <a:gd name="T53" fmla="*/ 65 h 80"/>
                  <a:gd name="T54" fmla="*/ 9 w 98"/>
                  <a:gd name="T55" fmla="*/ 65 h 80"/>
                  <a:gd name="T56" fmla="*/ 4 w 98"/>
                  <a:gd name="T57" fmla="*/ 58 h 80"/>
                  <a:gd name="T58" fmla="*/ 1 w 98"/>
                  <a:gd name="T59" fmla="*/ 51 h 80"/>
                  <a:gd name="T60" fmla="*/ 0 w 98"/>
                  <a:gd name="T61" fmla="*/ 43 h 80"/>
                  <a:gd name="T62" fmla="*/ 0 w 98"/>
                  <a:gd name="T63" fmla="*/ 36 h 80"/>
                  <a:gd name="T64" fmla="*/ 1 w 98"/>
                  <a:gd name="T65" fmla="*/ 29 h 80"/>
                  <a:gd name="T66" fmla="*/ 4 w 98"/>
                  <a:gd name="T67" fmla="*/ 22 h 80"/>
                  <a:gd name="T68" fmla="*/ 9 w 98"/>
                  <a:gd name="T69" fmla="*/ 17 h 80"/>
                  <a:gd name="T70" fmla="*/ 14 w 98"/>
                  <a:gd name="T71" fmla="*/ 11 h 80"/>
                  <a:gd name="T72" fmla="*/ 14 w 98"/>
                  <a:gd name="T73" fmla="*/ 11 h 80"/>
                  <a:gd name="T74" fmla="*/ 22 w 98"/>
                  <a:gd name="T75" fmla="*/ 6 h 80"/>
                  <a:gd name="T76" fmla="*/ 31 w 98"/>
                  <a:gd name="T77" fmla="*/ 2 h 80"/>
                  <a:gd name="T78" fmla="*/ 40 w 98"/>
                  <a:gd name="T79" fmla="*/ 1 h 80"/>
                  <a:gd name="T80" fmla="*/ 48 w 98"/>
                  <a:gd name="T8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80">
                    <a:moveTo>
                      <a:pt x="48" y="0"/>
                    </a:moveTo>
                    <a:lnTo>
                      <a:pt x="48" y="0"/>
                    </a:lnTo>
                    <a:lnTo>
                      <a:pt x="59" y="1"/>
                    </a:lnTo>
                    <a:lnTo>
                      <a:pt x="69" y="3"/>
                    </a:lnTo>
                    <a:lnTo>
                      <a:pt x="79" y="9"/>
                    </a:lnTo>
                    <a:lnTo>
                      <a:pt x="87" y="15"/>
                    </a:lnTo>
                    <a:lnTo>
                      <a:pt x="87" y="15"/>
                    </a:lnTo>
                    <a:lnTo>
                      <a:pt x="92" y="21"/>
                    </a:lnTo>
                    <a:lnTo>
                      <a:pt x="96" y="28"/>
                    </a:lnTo>
                    <a:lnTo>
                      <a:pt x="97" y="34"/>
                    </a:lnTo>
                    <a:lnTo>
                      <a:pt x="98" y="42"/>
                    </a:lnTo>
                    <a:lnTo>
                      <a:pt x="97" y="49"/>
                    </a:lnTo>
                    <a:lnTo>
                      <a:pt x="95" y="55"/>
                    </a:lnTo>
                    <a:lnTo>
                      <a:pt x="91" y="61"/>
                    </a:lnTo>
                    <a:lnTo>
                      <a:pt x="86" y="67"/>
                    </a:lnTo>
                    <a:lnTo>
                      <a:pt x="86" y="67"/>
                    </a:lnTo>
                    <a:lnTo>
                      <a:pt x="81" y="71"/>
                    </a:lnTo>
                    <a:lnTo>
                      <a:pt x="76" y="74"/>
                    </a:lnTo>
                    <a:lnTo>
                      <a:pt x="72" y="77"/>
                    </a:lnTo>
                    <a:lnTo>
                      <a:pt x="66" y="78"/>
                    </a:lnTo>
                    <a:lnTo>
                      <a:pt x="54" y="80"/>
                    </a:lnTo>
                    <a:lnTo>
                      <a:pt x="42" y="80"/>
                    </a:lnTo>
                    <a:lnTo>
                      <a:pt x="42" y="80"/>
                    </a:lnTo>
                    <a:lnTo>
                      <a:pt x="33" y="79"/>
                    </a:lnTo>
                    <a:lnTo>
                      <a:pt x="24" y="76"/>
                    </a:lnTo>
                    <a:lnTo>
                      <a:pt x="16" y="72"/>
                    </a:lnTo>
                    <a:lnTo>
                      <a:pt x="9" y="65"/>
                    </a:lnTo>
                    <a:lnTo>
                      <a:pt x="9" y="65"/>
                    </a:lnTo>
                    <a:lnTo>
                      <a:pt x="4" y="58"/>
                    </a:lnTo>
                    <a:lnTo>
                      <a:pt x="1" y="51"/>
                    </a:lnTo>
                    <a:lnTo>
                      <a:pt x="0" y="43"/>
                    </a:lnTo>
                    <a:lnTo>
                      <a:pt x="0" y="36"/>
                    </a:lnTo>
                    <a:lnTo>
                      <a:pt x="1" y="29"/>
                    </a:lnTo>
                    <a:lnTo>
                      <a:pt x="4" y="22"/>
                    </a:lnTo>
                    <a:lnTo>
                      <a:pt x="9" y="17"/>
                    </a:lnTo>
                    <a:lnTo>
                      <a:pt x="14" y="11"/>
                    </a:lnTo>
                    <a:lnTo>
                      <a:pt x="14" y="11"/>
                    </a:lnTo>
                    <a:lnTo>
                      <a:pt x="22" y="6"/>
                    </a:lnTo>
                    <a:lnTo>
                      <a:pt x="31" y="2"/>
                    </a:lnTo>
                    <a:lnTo>
                      <a:pt x="40" y="1"/>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0CF3463A-F780-4FED-96D7-3874EDB00EAF}"/>
                  </a:ext>
                  <a:ext uri="{C183D7F6-B498-43B3-948B-1728B52AA6E4}">
                    <adec:decorative xmlns:adec="http://schemas.microsoft.com/office/drawing/2017/decorative" val="1"/>
                  </a:ext>
                </a:extLst>
              </p:cNvPr>
              <p:cNvSpPr>
                <a:spLocks noEditPoints="1"/>
              </p:cNvSpPr>
              <p:nvPr userDrawn="1"/>
            </p:nvSpPr>
            <p:spPr bwMode="auto">
              <a:xfrm>
                <a:off x="8213726" y="298451"/>
                <a:ext cx="646113" cy="511175"/>
              </a:xfrm>
              <a:custGeom>
                <a:avLst/>
                <a:gdLst>
                  <a:gd name="T0" fmla="*/ 173 w 370"/>
                  <a:gd name="T1" fmla="*/ 145 h 293"/>
                  <a:gd name="T2" fmla="*/ 137 w 370"/>
                  <a:gd name="T3" fmla="*/ 53 h 293"/>
                  <a:gd name="T4" fmla="*/ 92 w 370"/>
                  <a:gd name="T5" fmla="*/ 145 h 293"/>
                  <a:gd name="T6" fmla="*/ 173 w 370"/>
                  <a:gd name="T7" fmla="*/ 145 h 293"/>
                  <a:gd name="T8" fmla="*/ 282 w 370"/>
                  <a:gd name="T9" fmla="*/ 145 h 293"/>
                  <a:gd name="T10" fmla="*/ 246 w 370"/>
                  <a:gd name="T11" fmla="*/ 54 h 293"/>
                  <a:gd name="T12" fmla="*/ 202 w 370"/>
                  <a:gd name="T13" fmla="*/ 145 h 293"/>
                  <a:gd name="T14" fmla="*/ 282 w 370"/>
                  <a:gd name="T15" fmla="*/ 145 h 293"/>
                  <a:gd name="T16" fmla="*/ 186 w 370"/>
                  <a:gd name="T17" fmla="*/ 176 h 293"/>
                  <a:gd name="T18" fmla="*/ 177 w 370"/>
                  <a:gd name="T19" fmla="*/ 195 h 293"/>
                  <a:gd name="T20" fmla="*/ 137 w 370"/>
                  <a:gd name="T21" fmla="*/ 277 h 293"/>
                  <a:gd name="T22" fmla="*/ 132 w 370"/>
                  <a:gd name="T23" fmla="*/ 293 h 293"/>
                  <a:gd name="T24" fmla="*/ 109 w 370"/>
                  <a:gd name="T25" fmla="*/ 293 h 293"/>
                  <a:gd name="T26" fmla="*/ 115 w 370"/>
                  <a:gd name="T27" fmla="*/ 282 h 293"/>
                  <a:gd name="T28" fmla="*/ 131 w 370"/>
                  <a:gd name="T29" fmla="*/ 252 h 293"/>
                  <a:gd name="T30" fmla="*/ 176 w 370"/>
                  <a:gd name="T31" fmla="*/ 159 h 293"/>
                  <a:gd name="T32" fmla="*/ 177 w 370"/>
                  <a:gd name="T33" fmla="*/ 156 h 293"/>
                  <a:gd name="T34" fmla="*/ 174 w 370"/>
                  <a:gd name="T35" fmla="*/ 156 h 293"/>
                  <a:gd name="T36" fmla="*/ 89 w 370"/>
                  <a:gd name="T37" fmla="*/ 156 h 293"/>
                  <a:gd name="T38" fmla="*/ 85 w 370"/>
                  <a:gd name="T39" fmla="*/ 158 h 293"/>
                  <a:gd name="T40" fmla="*/ 27 w 370"/>
                  <a:gd name="T41" fmla="*/ 281 h 293"/>
                  <a:gd name="T42" fmla="*/ 23 w 370"/>
                  <a:gd name="T43" fmla="*/ 293 h 293"/>
                  <a:gd name="T44" fmla="*/ 0 w 370"/>
                  <a:gd name="T45" fmla="*/ 293 h 293"/>
                  <a:gd name="T46" fmla="*/ 6 w 370"/>
                  <a:gd name="T47" fmla="*/ 282 h 293"/>
                  <a:gd name="T48" fmla="*/ 25 w 370"/>
                  <a:gd name="T49" fmla="*/ 245 h 293"/>
                  <a:gd name="T50" fmla="*/ 73 w 370"/>
                  <a:gd name="T51" fmla="*/ 147 h 293"/>
                  <a:gd name="T52" fmla="*/ 139 w 370"/>
                  <a:gd name="T53" fmla="*/ 11 h 293"/>
                  <a:gd name="T54" fmla="*/ 144 w 370"/>
                  <a:gd name="T55" fmla="*/ 0 h 293"/>
                  <a:gd name="T56" fmla="*/ 193 w 370"/>
                  <a:gd name="T57" fmla="*/ 124 h 293"/>
                  <a:gd name="T58" fmla="*/ 253 w 370"/>
                  <a:gd name="T59" fmla="*/ 0 h 293"/>
                  <a:gd name="T60" fmla="*/ 259 w 370"/>
                  <a:gd name="T61" fmla="*/ 15 h 293"/>
                  <a:gd name="T62" fmla="*/ 363 w 370"/>
                  <a:gd name="T63" fmla="*/ 278 h 293"/>
                  <a:gd name="T64" fmla="*/ 370 w 370"/>
                  <a:gd name="T65" fmla="*/ 293 h 293"/>
                  <a:gd name="T66" fmla="*/ 337 w 370"/>
                  <a:gd name="T67" fmla="*/ 293 h 293"/>
                  <a:gd name="T68" fmla="*/ 324 w 370"/>
                  <a:gd name="T69" fmla="*/ 252 h 293"/>
                  <a:gd name="T70" fmla="*/ 287 w 370"/>
                  <a:gd name="T71" fmla="*/ 156 h 293"/>
                  <a:gd name="T72" fmla="*/ 206 w 370"/>
                  <a:gd name="T73" fmla="*/ 156 h 293"/>
                  <a:gd name="T74" fmla="*/ 261 w 370"/>
                  <a:gd name="T75" fmla="*/ 293 h 293"/>
                  <a:gd name="T76" fmla="*/ 228 w 370"/>
                  <a:gd name="T77" fmla="*/ 293 h 293"/>
                  <a:gd name="T78" fmla="*/ 213 w 370"/>
                  <a:gd name="T79" fmla="*/ 247 h 293"/>
                  <a:gd name="T80" fmla="*/ 187 w 370"/>
                  <a:gd name="T81" fmla="*/ 179 h 293"/>
                  <a:gd name="T82" fmla="*/ 186 w 370"/>
                  <a:gd name="T83" fmla="*/ 1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0" h="293">
                    <a:moveTo>
                      <a:pt x="173" y="145"/>
                    </a:moveTo>
                    <a:cubicBezTo>
                      <a:pt x="161" y="115"/>
                      <a:pt x="149" y="84"/>
                      <a:pt x="137" y="53"/>
                    </a:cubicBezTo>
                    <a:cubicBezTo>
                      <a:pt x="122" y="84"/>
                      <a:pt x="107" y="115"/>
                      <a:pt x="92" y="145"/>
                    </a:cubicBezTo>
                    <a:lnTo>
                      <a:pt x="173" y="145"/>
                    </a:lnTo>
                    <a:close/>
                    <a:moveTo>
                      <a:pt x="282" y="145"/>
                    </a:moveTo>
                    <a:cubicBezTo>
                      <a:pt x="270" y="114"/>
                      <a:pt x="258" y="84"/>
                      <a:pt x="246" y="54"/>
                    </a:cubicBezTo>
                    <a:cubicBezTo>
                      <a:pt x="239" y="64"/>
                      <a:pt x="201" y="143"/>
                      <a:pt x="202" y="145"/>
                    </a:cubicBezTo>
                    <a:lnTo>
                      <a:pt x="282" y="145"/>
                    </a:lnTo>
                    <a:close/>
                    <a:moveTo>
                      <a:pt x="186" y="176"/>
                    </a:moveTo>
                    <a:cubicBezTo>
                      <a:pt x="183" y="183"/>
                      <a:pt x="180" y="189"/>
                      <a:pt x="177" y="195"/>
                    </a:cubicBezTo>
                    <a:cubicBezTo>
                      <a:pt x="164" y="222"/>
                      <a:pt x="150" y="250"/>
                      <a:pt x="137" y="277"/>
                    </a:cubicBezTo>
                    <a:cubicBezTo>
                      <a:pt x="135" y="282"/>
                      <a:pt x="134" y="288"/>
                      <a:pt x="132" y="293"/>
                    </a:cubicBezTo>
                    <a:cubicBezTo>
                      <a:pt x="109" y="293"/>
                      <a:pt x="109" y="293"/>
                      <a:pt x="109" y="293"/>
                    </a:cubicBezTo>
                    <a:cubicBezTo>
                      <a:pt x="111" y="289"/>
                      <a:pt x="113" y="286"/>
                      <a:pt x="115" y="282"/>
                    </a:cubicBezTo>
                    <a:cubicBezTo>
                      <a:pt x="121" y="272"/>
                      <a:pt x="126" y="262"/>
                      <a:pt x="131" y="252"/>
                    </a:cubicBezTo>
                    <a:cubicBezTo>
                      <a:pt x="146" y="221"/>
                      <a:pt x="161" y="190"/>
                      <a:pt x="176" y="159"/>
                    </a:cubicBezTo>
                    <a:cubicBezTo>
                      <a:pt x="176" y="158"/>
                      <a:pt x="177" y="157"/>
                      <a:pt x="177" y="156"/>
                    </a:cubicBezTo>
                    <a:cubicBezTo>
                      <a:pt x="176" y="156"/>
                      <a:pt x="175" y="156"/>
                      <a:pt x="174" y="156"/>
                    </a:cubicBezTo>
                    <a:cubicBezTo>
                      <a:pt x="146" y="156"/>
                      <a:pt x="117" y="156"/>
                      <a:pt x="89" y="156"/>
                    </a:cubicBezTo>
                    <a:cubicBezTo>
                      <a:pt x="87" y="156"/>
                      <a:pt x="86" y="156"/>
                      <a:pt x="85" y="158"/>
                    </a:cubicBezTo>
                    <a:cubicBezTo>
                      <a:pt x="66" y="199"/>
                      <a:pt x="46" y="240"/>
                      <a:pt x="27" y="281"/>
                    </a:cubicBezTo>
                    <a:cubicBezTo>
                      <a:pt x="25" y="285"/>
                      <a:pt x="24" y="289"/>
                      <a:pt x="23" y="293"/>
                    </a:cubicBezTo>
                    <a:cubicBezTo>
                      <a:pt x="0" y="293"/>
                      <a:pt x="0" y="293"/>
                      <a:pt x="0" y="293"/>
                    </a:cubicBezTo>
                    <a:cubicBezTo>
                      <a:pt x="2" y="289"/>
                      <a:pt x="4" y="286"/>
                      <a:pt x="6" y="282"/>
                    </a:cubicBezTo>
                    <a:cubicBezTo>
                      <a:pt x="12" y="270"/>
                      <a:pt x="19" y="258"/>
                      <a:pt x="25" y="245"/>
                    </a:cubicBezTo>
                    <a:cubicBezTo>
                      <a:pt x="41" y="213"/>
                      <a:pt x="57" y="180"/>
                      <a:pt x="73" y="147"/>
                    </a:cubicBezTo>
                    <a:cubicBezTo>
                      <a:pt x="95" y="102"/>
                      <a:pt x="117" y="56"/>
                      <a:pt x="139" y="11"/>
                    </a:cubicBezTo>
                    <a:cubicBezTo>
                      <a:pt x="140" y="8"/>
                      <a:pt x="142" y="4"/>
                      <a:pt x="144" y="0"/>
                    </a:cubicBezTo>
                    <a:cubicBezTo>
                      <a:pt x="161" y="42"/>
                      <a:pt x="177" y="82"/>
                      <a:pt x="193" y="124"/>
                    </a:cubicBezTo>
                    <a:cubicBezTo>
                      <a:pt x="213" y="82"/>
                      <a:pt x="233" y="42"/>
                      <a:pt x="253" y="0"/>
                    </a:cubicBezTo>
                    <a:cubicBezTo>
                      <a:pt x="255" y="6"/>
                      <a:pt x="257" y="10"/>
                      <a:pt x="259" y="15"/>
                    </a:cubicBezTo>
                    <a:cubicBezTo>
                      <a:pt x="294" y="103"/>
                      <a:pt x="328" y="190"/>
                      <a:pt x="363" y="278"/>
                    </a:cubicBezTo>
                    <a:cubicBezTo>
                      <a:pt x="365" y="283"/>
                      <a:pt x="368" y="288"/>
                      <a:pt x="370" y="293"/>
                    </a:cubicBezTo>
                    <a:cubicBezTo>
                      <a:pt x="337" y="293"/>
                      <a:pt x="337" y="293"/>
                      <a:pt x="337" y="293"/>
                    </a:cubicBezTo>
                    <a:cubicBezTo>
                      <a:pt x="336" y="278"/>
                      <a:pt x="329" y="265"/>
                      <a:pt x="324" y="252"/>
                    </a:cubicBezTo>
                    <a:cubicBezTo>
                      <a:pt x="312" y="220"/>
                      <a:pt x="299" y="188"/>
                      <a:pt x="287" y="156"/>
                    </a:cubicBezTo>
                    <a:cubicBezTo>
                      <a:pt x="206" y="156"/>
                      <a:pt x="206" y="156"/>
                      <a:pt x="206" y="156"/>
                    </a:cubicBezTo>
                    <a:cubicBezTo>
                      <a:pt x="224" y="202"/>
                      <a:pt x="241" y="248"/>
                      <a:pt x="261" y="293"/>
                    </a:cubicBezTo>
                    <a:cubicBezTo>
                      <a:pt x="228" y="293"/>
                      <a:pt x="228" y="293"/>
                      <a:pt x="228" y="293"/>
                    </a:cubicBezTo>
                    <a:cubicBezTo>
                      <a:pt x="227" y="277"/>
                      <a:pt x="219" y="262"/>
                      <a:pt x="213" y="247"/>
                    </a:cubicBezTo>
                    <a:cubicBezTo>
                      <a:pt x="205" y="224"/>
                      <a:pt x="196" y="201"/>
                      <a:pt x="187" y="179"/>
                    </a:cubicBezTo>
                    <a:cubicBezTo>
                      <a:pt x="187" y="178"/>
                      <a:pt x="186" y="177"/>
                      <a:pt x="186" y="17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9">
                <a:extLst>
                  <a:ext uri="{FF2B5EF4-FFF2-40B4-BE49-F238E27FC236}">
                    <a16:creationId xmlns:a16="http://schemas.microsoft.com/office/drawing/2014/main" id="{FCAB8B78-7530-447D-83A5-AC0BFA545FAC}"/>
                  </a:ext>
                  <a:ext uri="{C183D7F6-B498-43B3-948B-1728B52AA6E4}">
                    <adec:decorative xmlns:adec="http://schemas.microsoft.com/office/drawing/2017/decorative" val="1"/>
                  </a:ext>
                </a:extLst>
              </p:cNvPr>
              <p:cNvSpPr>
                <a:spLocks noEditPoints="1"/>
              </p:cNvSpPr>
              <p:nvPr userDrawn="1"/>
            </p:nvSpPr>
            <p:spPr bwMode="auto">
              <a:xfrm>
                <a:off x="8375651" y="136526"/>
                <a:ext cx="171450" cy="130175"/>
              </a:xfrm>
              <a:custGeom>
                <a:avLst/>
                <a:gdLst>
                  <a:gd name="T0" fmla="*/ 26 w 98"/>
                  <a:gd name="T1" fmla="*/ 36 h 75"/>
                  <a:gd name="T2" fmla="*/ 31 w 98"/>
                  <a:gd name="T3" fmla="*/ 54 h 75"/>
                  <a:gd name="T4" fmla="*/ 66 w 98"/>
                  <a:gd name="T5" fmla="*/ 58 h 75"/>
                  <a:gd name="T6" fmla="*/ 68 w 98"/>
                  <a:gd name="T7" fmla="*/ 16 h 75"/>
                  <a:gd name="T8" fmla="*/ 37 w 98"/>
                  <a:gd name="T9" fmla="*/ 12 h 75"/>
                  <a:gd name="T10" fmla="*/ 26 w 98"/>
                  <a:gd name="T11" fmla="*/ 36 h 75"/>
                  <a:gd name="T12" fmla="*/ 50 w 98"/>
                  <a:gd name="T13" fmla="*/ 0 h 75"/>
                  <a:gd name="T14" fmla="*/ 85 w 98"/>
                  <a:gd name="T15" fmla="*/ 14 h 75"/>
                  <a:gd name="T16" fmla="*/ 84 w 98"/>
                  <a:gd name="T17" fmla="*/ 61 h 75"/>
                  <a:gd name="T18" fmla="*/ 44 w 98"/>
                  <a:gd name="T19" fmla="*/ 73 h 75"/>
                  <a:gd name="T20" fmla="*/ 14 w 98"/>
                  <a:gd name="T21" fmla="*/ 59 h 75"/>
                  <a:gd name="T22" fmla="*/ 19 w 98"/>
                  <a:gd name="T23" fmla="*/ 10 h 75"/>
                  <a:gd name="T24" fmla="*/ 50 w 98"/>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5">
                    <a:moveTo>
                      <a:pt x="26" y="36"/>
                    </a:moveTo>
                    <a:cubicBezTo>
                      <a:pt x="26" y="43"/>
                      <a:pt x="27" y="48"/>
                      <a:pt x="31" y="54"/>
                    </a:cubicBezTo>
                    <a:cubicBezTo>
                      <a:pt x="40" y="67"/>
                      <a:pt x="56" y="69"/>
                      <a:pt x="66" y="58"/>
                    </a:cubicBezTo>
                    <a:cubicBezTo>
                      <a:pt x="77" y="46"/>
                      <a:pt x="78" y="28"/>
                      <a:pt x="68" y="16"/>
                    </a:cubicBezTo>
                    <a:cubicBezTo>
                      <a:pt x="60" y="7"/>
                      <a:pt x="47" y="4"/>
                      <a:pt x="37" y="12"/>
                    </a:cubicBezTo>
                    <a:cubicBezTo>
                      <a:pt x="29" y="18"/>
                      <a:pt x="26" y="26"/>
                      <a:pt x="26" y="36"/>
                    </a:cubicBezTo>
                    <a:moveTo>
                      <a:pt x="50" y="0"/>
                    </a:moveTo>
                    <a:cubicBezTo>
                      <a:pt x="64" y="0"/>
                      <a:pt x="76" y="4"/>
                      <a:pt x="85" y="14"/>
                    </a:cubicBezTo>
                    <a:cubicBezTo>
                      <a:pt x="98" y="28"/>
                      <a:pt x="98" y="48"/>
                      <a:pt x="84" y="61"/>
                    </a:cubicBezTo>
                    <a:cubicBezTo>
                      <a:pt x="73" y="71"/>
                      <a:pt x="59" y="75"/>
                      <a:pt x="44" y="73"/>
                    </a:cubicBezTo>
                    <a:cubicBezTo>
                      <a:pt x="33" y="72"/>
                      <a:pt x="22" y="68"/>
                      <a:pt x="14" y="59"/>
                    </a:cubicBezTo>
                    <a:cubicBezTo>
                      <a:pt x="0" y="43"/>
                      <a:pt x="4" y="22"/>
                      <a:pt x="19" y="10"/>
                    </a:cubicBezTo>
                    <a:cubicBezTo>
                      <a:pt x="28" y="3"/>
                      <a:pt x="39" y="0"/>
                      <a:pt x="50"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4" name="Dian numeron paikkamerkki 3" descr="Page number"/>
          <p:cNvSpPr>
            <a:spLocks noGrp="1"/>
          </p:cNvSpPr>
          <p:nvPr>
            <p:ph type="sldNum" sz="quarter" idx="12"/>
          </p:nvPr>
        </p:nvSpPr>
        <p:spPr/>
        <p:txBody>
          <a:bodyPr/>
          <a:lstStyle>
            <a:lvl1pPr>
              <a:defRPr>
                <a:solidFill>
                  <a:schemeClr val="bg2">
                    <a:lumMod val="20000"/>
                    <a:lumOff val="80000"/>
                  </a:schemeClr>
                </a:solidFill>
              </a:defRPr>
            </a:lvl1pPr>
          </a:lstStyle>
          <a:p>
            <a:fld id="{D9553030-DA0E-469A-A148-F21CB72F8278}" type="slidenum">
              <a:rPr lang="fi-FI" smtClean="0"/>
              <a:pPr/>
              <a:t>‹#›</a:t>
            </a:fld>
            <a:endParaRPr lang="fi-FI"/>
          </a:p>
        </p:txBody>
      </p:sp>
      <p:sp>
        <p:nvSpPr>
          <p:cNvPr id="2" name="Päivämäärän paikkamerkki 1" descr="Date"/>
          <p:cNvSpPr>
            <a:spLocks noGrp="1"/>
          </p:cNvSpPr>
          <p:nvPr>
            <p:ph type="dt" sz="half" idx="10"/>
          </p:nvPr>
        </p:nvSpPr>
        <p:spPr/>
        <p:txBody>
          <a:bodyPr/>
          <a:lstStyle>
            <a:lvl1pPr>
              <a:defRPr>
                <a:solidFill>
                  <a:schemeClr val="bg2">
                    <a:lumMod val="20000"/>
                    <a:lumOff val="80000"/>
                  </a:schemeClr>
                </a:solidFill>
              </a:defRPr>
            </a:lvl1pPr>
          </a:lstStyle>
          <a:p>
            <a:fld id="{2C70F136-17C9-4861-BC41-C62E0DF670D0}" type="datetime1">
              <a:rPr lang="fi-FI" smtClean="0"/>
              <a:t>18.12.2024</a:t>
            </a:fld>
            <a:endParaRPr lang="fi-FI" dirty="0"/>
          </a:p>
        </p:txBody>
      </p:sp>
      <p:sp>
        <p:nvSpPr>
          <p:cNvPr id="19" name="Sisällön paikkamerkki 3" descr="Textbox">
            <a:extLst>
              <a:ext uri="{FF2B5EF4-FFF2-40B4-BE49-F238E27FC236}">
                <a16:creationId xmlns:a16="http://schemas.microsoft.com/office/drawing/2014/main" id="{CCAEDDE6-DE9F-4487-83D9-7655CAD6F4A2}"/>
              </a:ext>
            </a:extLst>
          </p:cNvPr>
          <p:cNvSpPr>
            <a:spLocks noGrp="1"/>
          </p:cNvSpPr>
          <p:nvPr>
            <p:ph sz="half" idx="2" hasCustomPrompt="1"/>
          </p:nvPr>
        </p:nvSpPr>
        <p:spPr>
          <a:xfrm>
            <a:off x="457200" y="2931790"/>
            <a:ext cx="4186808" cy="1584176"/>
          </a:xfrm>
        </p:spPr>
        <p:txBody>
          <a:bodyPr>
            <a:noAutofit/>
          </a:bodyPr>
          <a:lstStyle>
            <a:lvl1pPr marL="0" indent="0">
              <a:buClr>
                <a:schemeClr val="tx2"/>
              </a:buClr>
              <a:buFont typeface="Arial" panose="020B0604020202020204" pitchFamily="34" charset="0"/>
              <a:buNone/>
              <a:defRPr sz="1400">
                <a:solidFill>
                  <a:schemeClr val="bg1"/>
                </a:solidFill>
              </a:defRPr>
            </a:lvl1pPr>
            <a:lvl2pPr marL="742950" indent="-285750">
              <a:buClr>
                <a:schemeClr val="tx2"/>
              </a:buClr>
              <a:buFont typeface="Arial" panose="020B0604020202020204" pitchFamily="34" charset="0"/>
              <a:buChar char="•"/>
              <a:defRPr sz="1400">
                <a:solidFill>
                  <a:schemeClr val="bg1"/>
                </a:solidFill>
              </a:defRPr>
            </a:lvl2pPr>
            <a:lvl3pPr marL="1143000" indent="-228600">
              <a:buClr>
                <a:schemeClr val="tx2"/>
              </a:buClr>
              <a:buFont typeface="Arial" panose="020B0604020202020204" pitchFamily="34" charset="0"/>
              <a:buChar char="•"/>
              <a:defRPr sz="1400">
                <a:solidFill>
                  <a:schemeClr val="bg1"/>
                </a:solidFill>
              </a:defRPr>
            </a:lvl3pPr>
            <a:lvl4pPr marL="1600200" indent="-228600">
              <a:buClr>
                <a:schemeClr val="tx2"/>
              </a:buClr>
              <a:buFont typeface="Arial" panose="020B0604020202020204" pitchFamily="34" charset="0"/>
              <a:buChar char="•"/>
              <a:defRPr sz="1400">
                <a:solidFill>
                  <a:schemeClr val="bg1"/>
                </a:solidFill>
              </a:defRPr>
            </a:lvl4pPr>
            <a:lvl5pPr marL="2057400" indent="-228600">
              <a:buClr>
                <a:schemeClr val="tx2"/>
              </a:buClr>
              <a:buFont typeface="Arial" panose="020B0604020202020204" pitchFamily="34" charset="0"/>
              <a:buChar char="•"/>
              <a:defRPr sz="1400">
                <a:solidFill>
                  <a:schemeClr val="bg1"/>
                </a:solidFill>
              </a:defRPr>
            </a:lvl5pPr>
            <a:lvl6pPr>
              <a:defRPr sz="1600"/>
            </a:lvl6pPr>
            <a:lvl7pPr>
              <a:defRPr sz="1600"/>
            </a:lvl7pPr>
            <a:lvl8pPr>
              <a:defRPr sz="1600"/>
            </a:lvl8pPr>
            <a:lvl9pPr>
              <a:defRPr sz="1600"/>
            </a:lvl9pPr>
          </a:lstStyle>
          <a:p>
            <a:pPr lvl="0"/>
            <a:r>
              <a:rPr lang="fi-FI" dirty="0" err="1"/>
              <a:t>Edit</a:t>
            </a:r>
            <a:r>
              <a:rPr lang="fi-FI" dirty="0"/>
              <a:t> </a:t>
            </a:r>
            <a:r>
              <a:rPr lang="fi-FI" dirty="0" err="1"/>
              <a:t>Text</a:t>
            </a:r>
            <a:r>
              <a:rPr lang="fi-FI" dirty="0"/>
              <a:t> Masters</a:t>
            </a:r>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18" name="Otsikko 1" descr="Header">
            <a:extLst>
              <a:ext uri="{FF2B5EF4-FFF2-40B4-BE49-F238E27FC236}">
                <a16:creationId xmlns:a16="http://schemas.microsoft.com/office/drawing/2014/main" id="{D79BDF0B-5394-4D4F-AD9B-EC0E27880858}"/>
              </a:ext>
            </a:extLst>
          </p:cNvPr>
          <p:cNvSpPr>
            <a:spLocks noGrp="1"/>
          </p:cNvSpPr>
          <p:nvPr>
            <p:ph type="title" hasCustomPrompt="1"/>
          </p:nvPr>
        </p:nvSpPr>
        <p:spPr>
          <a:xfrm>
            <a:off x="457200" y="970880"/>
            <a:ext cx="7571184" cy="1709613"/>
          </a:xfrm>
        </p:spPr>
        <p:txBody>
          <a:bodyPr anchor="b"/>
          <a:lstStyle>
            <a:lvl1pPr>
              <a:defRPr>
                <a:solidFill>
                  <a:schemeClr val="bg1"/>
                </a:solidFill>
              </a:defRPr>
            </a:lvl1pPr>
          </a:lstStyle>
          <a:p>
            <a:r>
              <a:rPr lang="fi-FI" dirty="0" err="1"/>
              <a:t>Click</a:t>
            </a:r>
            <a:r>
              <a:rPr lang="fi-FI" dirty="0"/>
              <a:t> to </a:t>
            </a:r>
            <a:r>
              <a:rPr lang="fi-FI" dirty="0" err="1"/>
              <a:t>add</a:t>
            </a:r>
            <a:r>
              <a:rPr lang="fi-FI" dirty="0"/>
              <a:t> </a:t>
            </a:r>
            <a:r>
              <a:rPr lang="fi-FI" dirty="0" err="1"/>
              <a:t>title</a:t>
            </a:r>
            <a:endParaRPr lang="fi-FI" dirty="0"/>
          </a:p>
        </p:txBody>
      </p:sp>
    </p:spTree>
    <p:extLst>
      <p:ext uri="{BB962C8B-B14F-4D97-AF65-F5344CB8AC3E}">
        <p14:creationId xmlns:p14="http://schemas.microsoft.com/office/powerpoint/2010/main" val="112750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ground color 3">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4" name="Dian numeron paikkamerkki 3" descr="Page number"/>
          <p:cNvSpPr>
            <a:spLocks noGrp="1"/>
          </p:cNvSpPr>
          <p:nvPr>
            <p:ph type="sldNum" sz="quarter" idx="12"/>
          </p:nvPr>
        </p:nvSpPr>
        <p:spPr/>
        <p:txBody>
          <a:bodyPr/>
          <a:lstStyle/>
          <a:p>
            <a:fld id="{D9553030-DA0E-469A-A148-F21CB72F8278}" type="slidenum">
              <a:rPr lang="fi-FI" smtClean="0"/>
              <a:t>‹#›</a:t>
            </a:fld>
            <a:endParaRPr lang="fi-FI"/>
          </a:p>
        </p:txBody>
      </p:sp>
      <p:sp>
        <p:nvSpPr>
          <p:cNvPr id="2" name="Päivämäärän paikkamerkki 1" descr="Date"/>
          <p:cNvSpPr>
            <a:spLocks noGrp="1"/>
          </p:cNvSpPr>
          <p:nvPr>
            <p:ph type="dt" sz="half" idx="10"/>
          </p:nvPr>
        </p:nvSpPr>
        <p:spPr/>
        <p:txBody>
          <a:bodyPr/>
          <a:lstStyle/>
          <a:p>
            <a:fld id="{326FCC7F-6376-4108-9532-967C241147A5}" type="datetime1">
              <a:rPr lang="fi-FI" smtClean="0"/>
              <a:t>18.12.2024</a:t>
            </a:fld>
            <a:endParaRPr lang="fi-FI"/>
          </a:p>
        </p:txBody>
      </p:sp>
      <p:sp>
        <p:nvSpPr>
          <p:cNvPr id="6" name="Sisällön paikkamerkki 3" descr="Textbox">
            <a:extLst>
              <a:ext uri="{FF2B5EF4-FFF2-40B4-BE49-F238E27FC236}">
                <a16:creationId xmlns:a16="http://schemas.microsoft.com/office/drawing/2014/main" id="{64BD8270-67FE-4AC7-8700-85486DD2A4F3}"/>
              </a:ext>
            </a:extLst>
          </p:cNvPr>
          <p:cNvSpPr>
            <a:spLocks noGrp="1"/>
          </p:cNvSpPr>
          <p:nvPr>
            <p:ph sz="half" idx="2" hasCustomPrompt="1"/>
          </p:nvPr>
        </p:nvSpPr>
        <p:spPr>
          <a:xfrm>
            <a:off x="457200" y="2931790"/>
            <a:ext cx="4186808" cy="1584176"/>
          </a:xfrm>
        </p:spPr>
        <p:txBody>
          <a:bodyPr>
            <a:noAutofit/>
          </a:bodyPr>
          <a:lstStyle>
            <a:lvl1pPr marL="0" indent="0">
              <a:buClr>
                <a:schemeClr val="tx2"/>
              </a:buClr>
              <a:buFont typeface="Arial" panose="020B0604020202020204" pitchFamily="34" charset="0"/>
              <a:buNone/>
              <a:defRPr sz="1400">
                <a:solidFill>
                  <a:schemeClr val="tx1"/>
                </a:solidFill>
              </a:defRPr>
            </a:lvl1pPr>
            <a:lvl2pPr marL="742950" indent="-285750">
              <a:buClr>
                <a:schemeClr val="tx2"/>
              </a:buClr>
              <a:buFont typeface="Arial" panose="020B0604020202020204" pitchFamily="34" charset="0"/>
              <a:buChar char="•"/>
              <a:defRPr sz="1400">
                <a:solidFill>
                  <a:schemeClr val="tx1"/>
                </a:solidFill>
              </a:defRPr>
            </a:lvl2pPr>
            <a:lvl3pPr marL="1143000" indent="-228600">
              <a:buClr>
                <a:schemeClr val="tx2"/>
              </a:buClr>
              <a:buFont typeface="Arial" panose="020B0604020202020204" pitchFamily="34" charset="0"/>
              <a:buChar char="•"/>
              <a:defRPr sz="1400">
                <a:solidFill>
                  <a:schemeClr val="tx1"/>
                </a:solidFill>
              </a:defRPr>
            </a:lvl3pPr>
            <a:lvl4pPr marL="1600200" indent="-228600">
              <a:buClr>
                <a:schemeClr val="tx2"/>
              </a:buClr>
              <a:buFont typeface="Arial" panose="020B0604020202020204" pitchFamily="34" charset="0"/>
              <a:buChar char="•"/>
              <a:defRPr sz="1400">
                <a:solidFill>
                  <a:schemeClr val="tx1"/>
                </a:solidFill>
              </a:defRPr>
            </a:lvl4pPr>
            <a:lvl5pPr marL="2057400" indent="-228600">
              <a:buClr>
                <a:schemeClr val="tx2"/>
              </a:buClr>
              <a:buFont typeface="Arial" panose="020B0604020202020204" pitchFamily="34" charset="0"/>
              <a:buChar char="•"/>
              <a:defRPr sz="1400">
                <a:solidFill>
                  <a:schemeClr val="tx1"/>
                </a:solidFill>
              </a:defRPr>
            </a:lvl5pPr>
            <a:lvl6pPr>
              <a:defRPr sz="1600"/>
            </a:lvl6pPr>
            <a:lvl7pPr>
              <a:defRPr sz="1600"/>
            </a:lvl7pPr>
            <a:lvl8pPr>
              <a:defRPr sz="1600"/>
            </a:lvl8pPr>
            <a:lvl9pPr>
              <a:defRPr sz="1600"/>
            </a:lvl9pPr>
          </a:lstStyle>
          <a:p>
            <a:pPr lvl="0"/>
            <a:r>
              <a:rPr lang="fi-FI" dirty="0" err="1"/>
              <a:t>Edit</a:t>
            </a:r>
            <a:r>
              <a:rPr lang="fi-FI" dirty="0"/>
              <a:t> </a:t>
            </a:r>
            <a:r>
              <a:rPr lang="fi-FI" dirty="0" err="1"/>
              <a:t>Text</a:t>
            </a:r>
            <a:r>
              <a:rPr lang="fi-FI" dirty="0"/>
              <a:t> Masters</a:t>
            </a:r>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5" name="Otsikko 1" descr="Header">
            <a:extLst>
              <a:ext uri="{FF2B5EF4-FFF2-40B4-BE49-F238E27FC236}">
                <a16:creationId xmlns:a16="http://schemas.microsoft.com/office/drawing/2014/main" id="{91900A93-5AB7-4BF6-999E-D67833D47834}"/>
              </a:ext>
            </a:extLst>
          </p:cNvPr>
          <p:cNvSpPr>
            <a:spLocks noGrp="1"/>
          </p:cNvSpPr>
          <p:nvPr>
            <p:ph type="title" hasCustomPrompt="1"/>
          </p:nvPr>
        </p:nvSpPr>
        <p:spPr>
          <a:xfrm>
            <a:off x="457200" y="970880"/>
            <a:ext cx="7571184" cy="1709613"/>
          </a:xfrm>
        </p:spPr>
        <p:txBody>
          <a:bodyPr anchor="b"/>
          <a:lstStyle>
            <a:lvl1pPr>
              <a:defRPr>
                <a:solidFill>
                  <a:schemeClr val="tx2"/>
                </a:solidFill>
              </a:defRPr>
            </a:lvl1pPr>
          </a:lstStyle>
          <a:p>
            <a:r>
              <a:rPr lang="fi-FI" dirty="0" err="1"/>
              <a:t>Click</a:t>
            </a:r>
            <a:r>
              <a:rPr lang="fi-FI" dirty="0"/>
              <a:t> to </a:t>
            </a:r>
            <a:r>
              <a:rPr lang="fi-FI" dirty="0" err="1"/>
              <a:t>add</a:t>
            </a:r>
            <a:r>
              <a:rPr lang="fi-FI" dirty="0"/>
              <a:t> </a:t>
            </a:r>
            <a:r>
              <a:rPr lang="fi-FI" dirty="0" err="1"/>
              <a:t>title</a:t>
            </a:r>
            <a:endParaRPr lang="fi-FI" dirty="0"/>
          </a:p>
        </p:txBody>
      </p:sp>
    </p:spTree>
    <p:extLst>
      <p:ext uri="{BB962C8B-B14F-4D97-AF65-F5344CB8AC3E}">
        <p14:creationId xmlns:p14="http://schemas.microsoft.com/office/powerpoint/2010/main" val="61491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ubtitle page">
    <p:spTree>
      <p:nvGrpSpPr>
        <p:cNvPr id="1" name=""/>
        <p:cNvGrpSpPr/>
        <p:nvPr/>
      </p:nvGrpSpPr>
      <p:grpSpPr>
        <a:xfrm>
          <a:off x="0" y="0"/>
          <a:ext cx="0" cy="0"/>
          <a:chOff x="0" y="0"/>
          <a:chExt cx="0" cy="0"/>
        </a:xfrm>
      </p:grpSpPr>
      <p:sp>
        <p:nvSpPr>
          <p:cNvPr id="6" name="Dian numeron paikkamerkki 5" descr="Page number"/>
          <p:cNvSpPr>
            <a:spLocks noGrp="1"/>
          </p:cNvSpPr>
          <p:nvPr>
            <p:ph type="sldNum" sz="quarter" idx="12"/>
          </p:nvPr>
        </p:nvSpPr>
        <p:spPr/>
        <p:txBody>
          <a:bodyPr/>
          <a:lstStyle/>
          <a:p>
            <a:fld id="{D9553030-DA0E-469A-A148-F21CB72F8278}" type="slidenum">
              <a:rPr lang="fi-FI" smtClean="0"/>
              <a:t>‹#›</a:t>
            </a:fld>
            <a:endParaRPr lang="fi-FI"/>
          </a:p>
        </p:txBody>
      </p:sp>
      <p:sp>
        <p:nvSpPr>
          <p:cNvPr id="4" name="Päivämäärän paikkamerkki 3" descr="Date"/>
          <p:cNvSpPr>
            <a:spLocks noGrp="1"/>
          </p:cNvSpPr>
          <p:nvPr>
            <p:ph type="dt" sz="half" idx="10"/>
          </p:nvPr>
        </p:nvSpPr>
        <p:spPr/>
        <p:txBody>
          <a:bodyPr/>
          <a:lstStyle/>
          <a:p>
            <a:fld id="{E5BB6BFA-6907-4175-A0E0-A30EE32D172F}" type="datetime1">
              <a:rPr lang="fi-FI" smtClean="0"/>
              <a:t>18.12.2024</a:t>
            </a:fld>
            <a:endParaRPr lang="fi-FI"/>
          </a:p>
        </p:txBody>
      </p:sp>
      <p:sp>
        <p:nvSpPr>
          <p:cNvPr id="2" name="Otsikko 1" descr="Header"/>
          <p:cNvSpPr>
            <a:spLocks noGrp="1"/>
          </p:cNvSpPr>
          <p:nvPr>
            <p:ph type="title"/>
          </p:nvPr>
        </p:nvSpPr>
        <p:spPr>
          <a:xfrm>
            <a:off x="722313" y="2976811"/>
            <a:ext cx="7772400" cy="1021556"/>
          </a:xfrm>
        </p:spPr>
        <p:txBody>
          <a:bodyPr anchor="t"/>
          <a:lstStyle>
            <a:lvl1pPr algn="l">
              <a:defRPr sz="4000" b="1" cap="all"/>
            </a:lvl1pPr>
          </a:lstStyle>
          <a:p>
            <a:r>
              <a:rPr lang="en-US"/>
              <a:t>Click to edit Master title style</a:t>
            </a:r>
            <a:endParaRPr lang="fi-FI" dirty="0"/>
          </a:p>
        </p:txBody>
      </p:sp>
      <p:sp>
        <p:nvSpPr>
          <p:cNvPr id="3" name="Tekstin paikkamerkki 2" descr="Textbox"/>
          <p:cNvSpPr>
            <a:spLocks noGrp="1"/>
          </p:cNvSpPr>
          <p:nvPr>
            <p:ph type="body" idx="1" hasCustomPrompt="1"/>
          </p:nvPr>
        </p:nvSpPr>
        <p:spPr>
          <a:xfrm>
            <a:off x="722313" y="1779662"/>
            <a:ext cx="7772400" cy="1125140"/>
          </a:xfrm>
        </p:spPr>
        <p:txBody>
          <a:bodyPr anchor="b">
            <a:normAutofit/>
          </a:bodyPr>
          <a:lstStyle>
            <a:lvl1pPr marL="0" indent="0">
              <a:buNone/>
              <a:defRPr sz="14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Basic text styles</a:t>
            </a:r>
            <a:endParaRPr lang="fi-FI" dirty="0"/>
          </a:p>
        </p:txBody>
      </p:sp>
    </p:spTree>
    <p:extLst>
      <p:ext uri="{BB962C8B-B14F-4D97-AF65-F5344CB8AC3E}">
        <p14:creationId xmlns:p14="http://schemas.microsoft.com/office/powerpoint/2010/main" val="349133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 title">
    <p:spTree>
      <p:nvGrpSpPr>
        <p:cNvPr id="1" name=""/>
        <p:cNvGrpSpPr/>
        <p:nvPr/>
      </p:nvGrpSpPr>
      <p:grpSpPr>
        <a:xfrm>
          <a:off x="0" y="0"/>
          <a:ext cx="0" cy="0"/>
          <a:chOff x="0" y="0"/>
          <a:chExt cx="0" cy="0"/>
        </a:xfrm>
      </p:grpSpPr>
      <p:sp>
        <p:nvSpPr>
          <p:cNvPr id="7" name="Dian numeron paikkamerkki 6" descr="Page number"/>
          <p:cNvSpPr>
            <a:spLocks noGrp="1"/>
          </p:cNvSpPr>
          <p:nvPr>
            <p:ph type="sldNum" sz="quarter" idx="12"/>
          </p:nvPr>
        </p:nvSpPr>
        <p:spPr/>
        <p:txBody>
          <a:bodyPr/>
          <a:lstStyle/>
          <a:p>
            <a:fld id="{D9553030-DA0E-469A-A148-F21CB72F8278}" type="slidenum">
              <a:rPr lang="fi-FI" smtClean="0"/>
              <a:t>‹#›</a:t>
            </a:fld>
            <a:endParaRPr lang="fi-FI"/>
          </a:p>
        </p:txBody>
      </p:sp>
      <p:sp>
        <p:nvSpPr>
          <p:cNvPr id="5" name="Päivämäärän paikkamerkki 4" descr="Date"/>
          <p:cNvSpPr>
            <a:spLocks noGrp="1"/>
          </p:cNvSpPr>
          <p:nvPr>
            <p:ph type="dt" sz="half" idx="10"/>
          </p:nvPr>
        </p:nvSpPr>
        <p:spPr/>
        <p:txBody>
          <a:bodyPr/>
          <a:lstStyle/>
          <a:p>
            <a:fld id="{60AC1D79-9618-4935-9B33-2EFCC117DC3F}" type="datetime1">
              <a:rPr lang="fi-FI" smtClean="0"/>
              <a:t>18.12.2024</a:t>
            </a:fld>
            <a:endParaRPr lang="fi-FI"/>
          </a:p>
        </p:txBody>
      </p:sp>
      <p:sp>
        <p:nvSpPr>
          <p:cNvPr id="4" name="Tekstin paikkamerkki 3" descr="Textbox"/>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Otsikko 1" descr="Header"/>
          <p:cNvSpPr>
            <a:spLocks noGrp="1"/>
          </p:cNvSpPr>
          <p:nvPr>
            <p:ph type="title" hasCustomPrompt="1"/>
          </p:nvPr>
        </p:nvSpPr>
        <p:spPr>
          <a:xfrm>
            <a:off x="1792288" y="3600450"/>
            <a:ext cx="5486400" cy="425054"/>
          </a:xfrm>
        </p:spPr>
        <p:txBody>
          <a:bodyPr anchor="t"/>
          <a:lstStyle>
            <a:lvl1pPr algn="l">
              <a:defRPr sz="2000" b="1"/>
            </a:lvl1pPr>
          </a:lstStyle>
          <a:p>
            <a:r>
              <a:rPr lang="en-US" dirty="0"/>
              <a:t>Edit basic style. Click to SH.
</a:t>
            </a:r>
            <a:endParaRPr lang="fi-FI" dirty="0"/>
          </a:p>
        </p:txBody>
      </p:sp>
      <p:sp>
        <p:nvSpPr>
          <p:cNvPr id="8" name="Sisällön paikkamerkki 5" descr="Textbox">
            <a:extLst>
              <a:ext uri="{FF2B5EF4-FFF2-40B4-BE49-F238E27FC236}">
                <a16:creationId xmlns:a16="http://schemas.microsoft.com/office/drawing/2014/main" id="{E3B537AB-5039-4079-930A-2932C9926209}"/>
              </a:ext>
            </a:extLst>
          </p:cNvPr>
          <p:cNvSpPr>
            <a:spLocks noGrp="1"/>
          </p:cNvSpPr>
          <p:nvPr>
            <p:ph sz="quarter" idx="4" hasCustomPrompt="1"/>
          </p:nvPr>
        </p:nvSpPr>
        <p:spPr>
          <a:xfrm>
            <a:off x="1792288" y="448007"/>
            <a:ext cx="5486400" cy="3152442"/>
          </a:xfrm>
        </p:spPr>
        <p:txBody>
          <a:bodyPr>
            <a:norm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vl6pPr>
              <a:defRPr sz="1600"/>
            </a:lvl6pPr>
            <a:lvl7pPr>
              <a:defRPr sz="1600"/>
            </a:lvl7pPr>
            <a:lvl8pPr>
              <a:defRPr sz="1600"/>
            </a:lvl8pPr>
            <a:lvl9pPr>
              <a:defRPr sz="1600"/>
            </a:lvl9pPr>
          </a:lstStyle>
          <a:p>
            <a:pPr lvl="0"/>
            <a:r>
              <a:rPr lang="en-US" dirty="0"/>
              <a:t>Click to edit Basic text styles
</a:t>
            </a:r>
            <a:endParaRPr lang="fi-FI" dirty="0"/>
          </a:p>
        </p:txBody>
      </p:sp>
    </p:spTree>
    <p:extLst>
      <p:ext uri="{BB962C8B-B14F-4D97-AF65-F5344CB8AC3E}">
        <p14:creationId xmlns:p14="http://schemas.microsoft.com/office/powerpoint/2010/main" val="144240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 text">
    <p:spTree>
      <p:nvGrpSpPr>
        <p:cNvPr id="1" name=""/>
        <p:cNvGrpSpPr/>
        <p:nvPr/>
      </p:nvGrpSpPr>
      <p:grpSpPr>
        <a:xfrm>
          <a:off x="0" y="0"/>
          <a:ext cx="0" cy="0"/>
          <a:chOff x="0" y="0"/>
          <a:chExt cx="0" cy="0"/>
        </a:xfrm>
      </p:grpSpPr>
      <p:sp>
        <p:nvSpPr>
          <p:cNvPr id="6" name="Dian numeron paikkamerkki 5" descr="Pager number"/>
          <p:cNvSpPr>
            <a:spLocks noGrp="1"/>
          </p:cNvSpPr>
          <p:nvPr>
            <p:ph type="sldNum" sz="quarter" idx="12"/>
          </p:nvPr>
        </p:nvSpPr>
        <p:spPr/>
        <p:txBody>
          <a:bodyPr/>
          <a:lstStyle/>
          <a:p>
            <a:fld id="{D9553030-DA0E-469A-A148-F21CB72F8278}" type="slidenum">
              <a:rPr lang="fi-FI" smtClean="0"/>
              <a:t>‹#›</a:t>
            </a:fld>
            <a:endParaRPr lang="fi-FI"/>
          </a:p>
        </p:txBody>
      </p:sp>
      <p:sp>
        <p:nvSpPr>
          <p:cNvPr id="4" name="Päivämäärän paikkamerkki 3" descr="Date"/>
          <p:cNvSpPr>
            <a:spLocks noGrp="1"/>
          </p:cNvSpPr>
          <p:nvPr>
            <p:ph type="dt" sz="half" idx="10"/>
          </p:nvPr>
        </p:nvSpPr>
        <p:spPr/>
        <p:txBody>
          <a:bodyPr/>
          <a:lstStyle/>
          <a:p>
            <a:fld id="{D9B00C95-1044-4E34-ABC2-DF83F0F6E9C2}" type="datetime1">
              <a:rPr lang="fi-FI" smtClean="0"/>
              <a:t>18.12.2024</a:t>
            </a:fld>
            <a:endParaRPr lang="fi-FI"/>
          </a:p>
        </p:txBody>
      </p:sp>
      <p:sp>
        <p:nvSpPr>
          <p:cNvPr id="3" name="Sisällön paikkamerkki 2" descr="Textbox"/>
          <p:cNvSpPr>
            <a:spLocks noGrp="1"/>
          </p:cNvSpPr>
          <p:nvPr>
            <p:ph idx="1" hasCustomPrompt="1"/>
          </p:nvPr>
        </p:nvSpPr>
        <p:spPr>
          <a:xfrm>
            <a:off x="457200" y="1749028"/>
            <a:ext cx="8229600" cy="2766938"/>
          </a:xfrm>
        </p:spPr>
        <p:txBody>
          <a:bodyPr>
            <a:normAutofit/>
          </a:bodyPr>
          <a:lstStyle>
            <a:lvl1pPr>
              <a:defRPr sz="1400"/>
            </a:lvl1pPr>
            <a:lvl2pPr>
              <a:defRPr sz="1400"/>
            </a:lvl2pPr>
            <a:lvl3pPr>
              <a:defRPr sz="1400"/>
            </a:lvl3pPr>
            <a:lvl4pPr>
              <a:defRPr sz="1400"/>
            </a:lvl4pPr>
            <a:lvl5pPr>
              <a:defRPr sz="1400"/>
            </a:lvl5pPr>
          </a:lstStyle>
          <a:p>
            <a:pPr lvl="0"/>
            <a:r>
              <a:rPr lang="fi-FI" dirty="0" err="1"/>
              <a:t>Edit</a:t>
            </a:r>
            <a:r>
              <a:rPr lang="fi-FI" dirty="0"/>
              <a:t> </a:t>
            </a:r>
            <a:r>
              <a:rPr lang="fi-FI" dirty="0" err="1"/>
              <a:t>Text</a:t>
            </a:r>
            <a:r>
              <a:rPr lang="fi-FI" dirty="0"/>
              <a:t> Masters</a:t>
            </a:r>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2" name="Otsikko 1" descr="Header"/>
          <p:cNvSpPr>
            <a:spLocks noGrp="1"/>
          </p:cNvSpPr>
          <p:nvPr>
            <p:ph type="title" hasCustomPrompt="1"/>
          </p:nvPr>
        </p:nvSpPr>
        <p:spPr>
          <a:xfrm>
            <a:off x="457200" y="778396"/>
            <a:ext cx="8229600" cy="857250"/>
          </a:xfrm>
        </p:spPr>
        <p:txBody>
          <a:bodyPr anchor="t">
            <a:normAutofit/>
          </a:bodyPr>
          <a:lstStyle>
            <a:lvl1pPr>
              <a:defRPr sz="4400">
                <a:solidFill>
                  <a:schemeClr val="tx2"/>
                </a:solidFill>
              </a:defRPr>
            </a:lvl1pPr>
          </a:lstStyle>
          <a:p>
            <a:r>
              <a:rPr lang="fi-FI" dirty="0" err="1"/>
              <a:t>Click</a:t>
            </a:r>
            <a:r>
              <a:rPr lang="fi-FI" dirty="0"/>
              <a:t> to </a:t>
            </a:r>
            <a:r>
              <a:rPr lang="fi-FI" dirty="0" err="1"/>
              <a:t>add</a:t>
            </a:r>
            <a:r>
              <a:rPr lang="fi-FI" dirty="0"/>
              <a:t> </a:t>
            </a:r>
            <a:r>
              <a:rPr lang="fi-FI" dirty="0" err="1"/>
              <a:t>title</a:t>
            </a:r>
            <a:endParaRPr lang="fi-FI" dirty="0"/>
          </a:p>
        </p:txBody>
      </p:sp>
    </p:spTree>
    <p:extLst>
      <p:ext uri="{BB962C8B-B14F-4D97-AF65-F5344CB8AC3E}">
        <p14:creationId xmlns:p14="http://schemas.microsoft.com/office/powerpoint/2010/main" val="46806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 text">
    <p:spTree>
      <p:nvGrpSpPr>
        <p:cNvPr id="1" name=""/>
        <p:cNvGrpSpPr/>
        <p:nvPr/>
      </p:nvGrpSpPr>
      <p:grpSpPr>
        <a:xfrm>
          <a:off x="0" y="0"/>
          <a:ext cx="0" cy="0"/>
          <a:chOff x="0" y="0"/>
          <a:chExt cx="0" cy="0"/>
        </a:xfrm>
      </p:grpSpPr>
      <p:sp>
        <p:nvSpPr>
          <p:cNvPr id="3" name="Sisällön paikkamerkki 2" descr="Picture: two happy female students discussing about studies."/>
          <p:cNvSpPr>
            <a:spLocks noGrp="1"/>
          </p:cNvSpPr>
          <p:nvPr>
            <p:ph sz="half" idx="1" hasCustomPrompt="1"/>
          </p:nvPr>
        </p:nvSpPr>
        <p:spPr>
          <a:xfrm>
            <a:off x="0" y="0"/>
            <a:ext cx="4499992" cy="5143500"/>
          </a:xfrm>
          <a:blipFill>
            <a:blip r:embed="rId2"/>
            <a:stretch>
              <a:fillRect/>
            </a:stretch>
          </a:blipFill>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i-FI" dirty="0"/>
              <a:t>Picture, 470x540px</a:t>
            </a:r>
          </a:p>
        </p:txBody>
      </p:sp>
      <p:sp>
        <p:nvSpPr>
          <p:cNvPr id="7" name="Dian numeron paikkamerkki 6" descr="Page number"/>
          <p:cNvSpPr>
            <a:spLocks noGrp="1"/>
          </p:cNvSpPr>
          <p:nvPr>
            <p:ph type="sldNum" sz="quarter" idx="12"/>
          </p:nvPr>
        </p:nvSpPr>
        <p:spPr/>
        <p:txBody>
          <a:bodyPr/>
          <a:lstStyle/>
          <a:p>
            <a:fld id="{D9553030-DA0E-469A-A148-F21CB72F8278}" type="slidenum">
              <a:rPr lang="fi-FI" smtClean="0"/>
              <a:t>‹#›</a:t>
            </a:fld>
            <a:endParaRPr lang="fi-FI"/>
          </a:p>
        </p:txBody>
      </p:sp>
      <p:sp>
        <p:nvSpPr>
          <p:cNvPr id="5" name="Päivämäärän paikkamerkki 4" descr="Date"/>
          <p:cNvSpPr>
            <a:spLocks noGrp="1"/>
          </p:cNvSpPr>
          <p:nvPr>
            <p:ph type="dt" sz="half" idx="10"/>
          </p:nvPr>
        </p:nvSpPr>
        <p:spPr/>
        <p:txBody>
          <a:bodyPr/>
          <a:lstStyle/>
          <a:p>
            <a:fld id="{BEB0D3EF-89B5-4C03-9A9A-37D0079D61C8}" type="datetime1">
              <a:rPr lang="fi-FI" smtClean="0"/>
              <a:t>18.12.2024</a:t>
            </a:fld>
            <a:endParaRPr lang="fi-FI"/>
          </a:p>
        </p:txBody>
      </p:sp>
      <p:sp>
        <p:nvSpPr>
          <p:cNvPr id="4" name="Sisällön paikkamerkki 3" descr="Textbox"/>
          <p:cNvSpPr>
            <a:spLocks noGrp="1"/>
          </p:cNvSpPr>
          <p:nvPr>
            <p:ph sz="half" idx="2" hasCustomPrompt="1"/>
          </p:nvPr>
        </p:nvSpPr>
        <p:spPr>
          <a:xfrm>
            <a:off x="4993704" y="2499742"/>
            <a:ext cx="3390528" cy="2232248"/>
          </a:xfrm>
        </p:spPr>
        <p:txBody>
          <a:bodyPr>
            <a:normAutofit/>
          </a:bodyPr>
          <a:lstStyle>
            <a:lvl1pPr marL="342900" indent="-342900">
              <a:buClr>
                <a:schemeClr val="accent5"/>
              </a:buClr>
              <a:buFont typeface="Arial" panose="020B0604020202020204" pitchFamily="34" charset="0"/>
              <a:buChar char="•"/>
              <a:defRPr sz="1400"/>
            </a:lvl1pPr>
            <a:lvl2pPr marL="742950" indent="-285750">
              <a:buClr>
                <a:schemeClr val="accent5"/>
              </a:buClr>
              <a:buFont typeface="Arial" panose="020B0604020202020204" pitchFamily="34" charset="0"/>
              <a:buChar char="•"/>
              <a:defRPr sz="1400"/>
            </a:lvl2pPr>
            <a:lvl3pPr marL="1143000" indent="-228600">
              <a:buClr>
                <a:schemeClr val="accent5"/>
              </a:buClr>
              <a:buFont typeface="Arial" panose="020B0604020202020204" pitchFamily="34" charset="0"/>
              <a:buChar char="•"/>
              <a:defRPr sz="1400"/>
            </a:lvl3pPr>
            <a:lvl4pPr marL="1600200" indent="-228600">
              <a:buClr>
                <a:schemeClr val="accent5"/>
              </a:buClr>
              <a:buFont typeface="Arial" panose="020B0604020202020204" pitchFamily="34" charset="0"/>
              <a:buChar char="•"/>
              <a:defRPr sz="1400"/>
            </a:lvl4pPr>
            <a:lvl5pPr marL="2057400" indent="-228600">
              <a:buClr>
                <a:schemeClr val="accent5"/>
              </a:buClr>
              <a:buFont typeface="Arial" panose="020B0604020202020204" pitchFamily="34" charset="0"/>
              <a:buChar char="•"/>
              <a:defRPr sz="1400"/>
            </a:lvl5pPr>
            <a:lvl6pPr>
              <a:defRPr sz="1800"/>
            </a:lvl6pPr>
            <a:lvl7pPr>
              <a:defRPr sz="1800"/>
            </a:lvl7pPr>
            <a:lvl8pPr>
              <a:defRPr sz="1800"/>
            </a:lvl8pPr>
            <a:lvl9pPr>
              <a:defRPr sz="1800"/>
            </a:lvl9pPr>
          </a:lstStyle>
          <a:p>
            <a:pPr lvl="0"/>
            <a:r>
              <a:rPr lang="fi-FI" dirty="0" err="1"/>
              <a:t>Edit</a:t>
            </a:r>
            <a:r>
              <a:rPr lang="fi-FI" dirty="0"/>
              <a:t> </a:t>
            </a:r>
            <a:r>
              <a:rPr lang="fi-FI" dirty="0" err="1"/>
              <a:t>Text</a:t>
            </a:r>
            <a:r>
              <a:rPr lang="fi-FI" dirty="0"/>
              <a:t> Masters</a:t>
            </a:r>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8" name="Otsikon paikkamerkki 1" descr="Header"/>
          <p:cNvSpPr>
            <a:spLocks noGrp="1"/>
          </p:cNvSpPr>
          <p:nvPr>
            <p:ph type="title" hasCustomPrompt="1"/>
          </p:nvPr>
        </p:nvSpPr>
        <p:spPr>
          <a:xfrm>
            <a:off x="4993704" y="987574"/>
            <a:ext cx="3754760" cy="1456854"/>
          </a:xfrm>
          <a:prstGeom prst="rect">
            <a:avLst/>
          </a:prstGeom>
        </p:spPr>
        <p:txBody>
          <a:bodyPr vert="horz" lIns="91440" tIns="45720" rIns="91440" bIns="45720" rtlCol="0" anchor="b">
            <a:normAutofit/>
          </a:bodyPr>
          <a:lstStyle>
            <a:lvl1pPr>
              <a:lnSpc>
                <a:spcPts val="4800"/>
              </a:lnSpc>
              <a:defRPr/>
            </a:lvl1pPr>
          </a:lstStyle>
          <a:p>
            <a:r>
              <a:rPr lang="fi-FI" dirty="0" err="1"/>
              <a:t>Click</a:t>
            </a:r>
            <a:r>
              <a:rPr lang="fi-FI" dirty="0"/>
              <a:t> to </a:t>
            </a:r>
            <a:br>
              <a:rPr lang="fi-FI" dirty="0"/>
            </a:br>
            <a:r>
              <a:rPr lang="fi-FI" dirty="0" err="1"/>
              <a:t>add</a:t>
            </a:r>
            <a:r>
              <a:rPr lang="fi-FI" dirty="0"/>
              <a:t> </a:t>
            </a:r>
            <a:r>
              <a:rPr lang="fi-FI" dirty="0" err="1"/>
              <a:t>title</a:t>
            </a:r>
            <a:endParaRPr lang="fi-FI" dirty="0"/>
          </a:p>
        </p:txBody>
      </p:sp>
    </p:spTree>
    <p:extLst>
      <p:ext uri="{BB962C8B-B14F-4D97-AF65-F5344CB8AC3E}">
        <p14:creationId xmlns:p14="http://schemas.microsoft.com/office/powerpoint/2010/main" val="183516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ackground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ian numeron paikkamerkki 3"/>
          <p:cNvSpPr>
            <a:spLocks noGrp="1"/>
          </p:cNvSpPr>
          <p:nvPr>
            <p:ph type="sldNum" sz="quarter" idx="12"/>
          </p:nvPr>
        </p:nvSpPr>
        <p:spPr/>
        <p:txBody>
          <a:bodyPr/>
          <a:lstStyle/>
          <a:p>
            <a:fld id="{D9553030-DA0E-469A-A148-F21CB72F8278}" type="slidenum">
              <a:rPr lang="fi-FI" smtClean="0"/>
              <a:t>‹#›</a:t>
            </a:fld>
            <a:endParaRPr lang="fi-FI"/>
          </a:p>
        </p:txBody>
      </p:sp>
      <p:sp>
        <p:nvSpPr>
          <p:cNvPr id="2" name="Päivämäärän paikkamerkki 1"/>
          <p:cNvSpPr>
            <a:spLocks noGrp="1"/>
          </p:cNvSpPr>
          <p:nvPr>
            <p:ph type="dt" sz="half" idx="10"/>
          </p:nvPr>
        </p:nvSpPr>
        <p:spPr/>
        <p:txBody>
          <a:bodyPr/>
          <a:lstStyle/>
          <a:p>
            <a:fld id="{C90E60E2-F948-4693-B670-13585B4C4F97}" type="datetime1">
              <a:rPr lang="fi-FI" smtClean="0"/>
              <a:t>18.12.2024</a:t>
            </a:fld>
            <a:endParaRPr lang="fi-FI"/>
          </a:p>
        </p:txBody>
      </p:sp>
    </p:spTree>
    <p:extLst>
      <p:ext uri="{BB962C8B-B14F-4D97-AF65-F5344CB8AC3E}">
        <p14:creationId xmlns:p14="http://schemas.microsoft.com/office/powerpoint/2010/main" val="138173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Picture + titl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7" name="Group 6" descr="Åbo Akademi University logotype">
            <a:extLst>
              <a:ext uri="{FF2B5EF4-FFF2-40B4-BE49-F238E27FC236}">
                <a16:creationId xmlns:a16="http://schemas.microsoft.com/office/drawing/2014/main" id="{34CFA9C5-2A49-4E89-8825-6BE3DD5608AE}"/>
              </a:ext>
            </a:extLst>
          </p:cNvPr>
          <p:cNvGrpSpPr/>
          <p:nvPr userDrawn="1"/>
        </p:nvGrpSpPr>
        <p:grpSpPr>
          <a:xfrm>
            <a:off x="8147051" y="134938"/>
            <a:ext cx="773113" cy="973138"/>
            <a:chOff x="8147051" y="134938"/>
            <a:chExt cx="773113" cy="973138"/>
          </a:xfrm>
        </p:grpSpPr>
        <p:grpSp>
          <p:nvGrpSpPr>
            <p:cNvPr id="8" name="Group 7">
              <a:extLst>
                <a:ext uri="{FF2B5EF4-FFF2-40B4-BE49-F238E27FC236}">
                  <a16:creationId xmlns:a16="http://schemas.microsoft.com/office/drawing/2014/main" id="{02F63E96-B0C2-43F4-BCAA-884165CD26C2}"/>
                </a:ext>
              </a:extLst>
            </p:cNvPr>
            <p:cNvGrpSpPr/>
            <p:nvPr userDrawn="1"/>
          </p:nvGrpSpPr>
          <p:grpSpPr>
            <a:xfrm>
              <a:off x="8147051" y="835026"/>
              <a:ext cx="773113" cy="273050"/>
              <a:chOff x="8147051" y="835026"/>
              <a:chExt cx="773113" cy="273050"/>
            </a:xfrm>
          </p:grpSpPr>
          <p:sp>
            <p:nvSpPr>
              <p:cNvPr id="17" name="Freeform 6">
                <a:extLst>
                  <a:ext uri="{FF2B5EF4-FFF2-40B4-BE49-F238E27FC236}">
                    <a16:creationId xmlns:a16="http://schemas.microsoft.com/office/drawing/2014/main" id="{78F39240-D668-44C4-8244-69031EB0BDC4}"/>
                  </a:ext>
                  <a:ext uri="{C183D7F6-B498-43B3-948B-1728B52AA6E4}">
                    <adec:decorative xmlns:adec="http://schemas.microsoft.com/office/drawing/2017/decorative" val="1"/>
                  </a:ext>
                </a:extLst>
              </p:cNvPr>
              <p:cNvSpPr>
                <a:spLocks noEditPoints="1"/>
              </p:cNvSpPr>
              <p:nvPr userDrawn="1"/>
            </p:nvSpPr>
            <p:spPr bwMode="auto">
              <a:xfrm>
                <a:off x="8251826" y="985838"/>
                <a:ext cx="577850" cy="122238"/>
              </a:xfrm>
              <a:custGeom>
                <a:avLst/>
                <a:gdLst>
                  <a:gd name="T0" fmla="*/ 308 w 331"/>
                  <a:gd name="T1" fmla="*/ 52 h 70"/>
                  <a:gd name="T2" fmla="*/ 297 w 331"/>
                  <a:gd name="T3" fmla="*/ 62 h 70"/>
                  <a:gd name="T4" fmla="*/ 322 w 331"/>
                  <a:gd name="T5" fmla="*/ 41 h 70"/>
                  <a:gd name="T6" fmla="*/ 315 w 331"/>
                  <a:gd name="T7" fmla="*/ 36 h 70"/>
                  <a:gd name="T8" fmla="*/ 311 w 331"/>
                  <a:gd name="T9" fmla="*/ 36 h 70"/>
                  <a:gd name="T10" fmla="*/ 272 w 331"/>
                  <a:gd name="T11" fmla="*/ 9 h 70"/>
                  <a:gd name="T12" fmla="*/ 267 w 331"/>
                  <a:gd name="T13" fmla="*/ 23 h 70"/>
                  <a:gd name="T14" fmla="*/ 275 w 331"/>
                  <a:gd name="T15" fmla="*/ 51 h 70"/>
                  <a:gd name="T16" fmla="*/ 290 w 331"/>
                  <a:gd name="T17" fmla="*/ 46 h 70"/>
                  <a:gd name="T18" fmla="*/ 282 w 331"/>
                  <a:gd name="T19" fmla="*/ 23 h 70"/>
                  <a:gd name="T20" fmla="*/ 282 w 331"/>
                  <a:gd name="T21" fmla="*/ 16 h 70"/>
                  <a:gd name="T22" fmla="*/ 256 w 331"/>
                  <a:gd name="T23" fmla="*/ 0 h 70"/>
                  <a:gd name="T24" fmla="*/ 261 w 331"/>
                  <a:gd name="T25" fmla="*/ 5 h 70"/>
                  <a:gd name="T26" fmla="*/ 251 w 331"/>
                  <a:gd name="T27" fmla="*/ 16 h 70"/>
                  <a:gd name="T28" fmla="*/ 261 w 331"/>
                  <a:gd name="T29" fmla="*/ 16 h 70"/>
                  <a:gd name="T30" fmla="*/ 243 w 331"/>
                  <a:gd name="T31" fmla="*/ 42 h 70"/>
                  <a:gd name="T32" fmla="*/ 232 w 331"/>
                  <a:gd name="T33" fmla="*/ 22 h 70"/>
                  <a:gd name="T34" fmla="*/ 232 w 331"/>
                  <a:gd name="T35" fmla="*/ 15 h 70"/>
                  <a:gd name="T36" fmla="*/ 234 w 331"/>
                  <a:gd name="T37" fmla="*/ 43 h 70"/>
                  <a:gd name="T38" fmla="*/ 217 w 331"/>
                  <a:gd name="T39" fmla="*/ 51 h 70"/>
                  <a:gd name="T40" fmla="*/ 201 w 331"/>
                  <a:gd name="T41" fmla="*/ 34 h 70"/>
                  <a:gd name="T42" fmla="*/ 213 w 331"/>
                  <a:gd name="T43" fmla="*/ 24 h 70"/>
                  <a:gd name="T44" fmla="*/ 200 w 331"/>
                  <a:gd name="T45" fmla="*/ 23 h 70"/>
                  <a:gd name="T46" fmla="*/ 191 w 331"/>
                  <a:gd name="T47" fmla="*/ 16 h 70"/>
                  <a:gd name="T48" fmla="*/ 159 w 331"/>
                  <a:gd name="T49" fmla="*/ 30 h 70"/>
                  <a:gd name="T50" fmla="*/ 159 w 331"/>
                  <a:gd name="T51" fmla="*/ 30 h 70"/>
                  <a:gd name="T52" fmla="*/ 168 w 331"/>
                  <a:gd name="T53" fmla="*/ 15 h 70"/>
                  <a:gd name="T54" fmla="*/ 182 w 331"/>
                  <a:gd name="T55" fmla="*/ 51 h 70"/>
                  <a:gd name="T56" fmla="*/ 159 w 331"/>
                  <a:gd name="T57" fmla="*/ 37 h 70"/>
                  <a:gd name="T58" fmla="*/ 124 w 331"/>
                  <a:gd name="T59" fmla="*/ 53 h 70"/>
                  <a:gd name="T60" fmla="*/ 137 w 331"/>
                  <a:gd name="T61" fmla="*/ 16 h 70"/>
                  <a:gd name="T62" fmla="*/ 129 w 331"/>
                  <a:gd name="T63" fmla="*/ 44 h 70"/>
                  <a:gd name="T64" fmla="*/ 110 w 331"/>
                  <a:gd name="T65" fmla="*/ 16 h 70"/>
                  <a:gd name="T66" fmla="*/ 99 w 331"/>
                  <a:gd name="T67" fmla="*/ 10 h 70"/>
                  <a:gd name="T68" fmla="*/ 104 w 331"/>
                  <a:gd name="T69" fmla="*/ 16 h 70"/>
                  <a:gd name="T70" fmla="*/ 104 w 331"/>
                  <a:gd name="T71" fmla="*/ 53 h 70"/>
                  <a:gd name="T72" fmla="*/ 60 w 331"/>
                  <a:gd name="T73" fmla="*/ 53 h 70"/>
                  <a:gd name="T74" fmla="*/ 68 w 331"/>
                  <a:gd name="T75" fmla="*/ 22 h 70"/>
                  <a:gd name="T76" fmla="*/ 84 w 331"/>
                  <a:gd name="T77" fmla="*/ 53 h 70"/>
                  <a:gd name="T78" fmla="*/ 59 w 331"/>
                  <a:gd name="T79" fmla="*/ 21 h 70"/>
                  <a:gd name="T80" fmla="*/ 50 w 331"/>
                  <a:gd name="T81" fmla="*/ 16 h 70"/>
                  <a:gd name="T82" fmla="*/ 0 w 331"/>
                  <a:gd name="T83" fmla="*/ 1 h 70"/>
                  <a:gd name="T84" fmla="*/ 40 w 331"/>
                  <a:gd name="T85" fmla="*/ 31 h 70"/>
                  <a:gd name="T86" fmla="*/ 31 w 331"/>
                  <a:gd name="T87" fmla="*/ 31 h 70"/>
                  <a:gd name="T88" fmla="*/ 9 w 331"/>
                  <a:gd name="T89"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1" h="70">
                    <a:moveTo>
                      <a:pt x="294" y="16"/>
                    </a:moveTo>
                    <a:cubicBezTo>
                      <a:pt x="307" y="50"/>
                      <a:pt x="307" y="50"/>
                      <a:pt x="307" y="50"/>
                    </a:cubicBezTo>
                    <a:cubicBezTo>
                      <a:pt x="308" y="51"/>
                      <a:pt x="308" y="51"/>
                      <a:pt x="308" y="52"/>
                    </a:cubicBezTo>
                    <a:cubicBezTo>
                      <a:pt x="308" y="52"/>
                      <a:pt x="308" y="53"/>
                      <a:pt x="307" y="53"/>
                    </a:cubicBezTo>
                    <a:cubicBezTo>
                      <a:pt x="306" y="56"/>
                      <a:pt x="304" y="58"/>
                      <a:pt x="302" y="59"/>
                    </a:cubicBezTo>
                    <a:cubicBezTo>
                      <a:pt x="300" y="61"/>
                      <a:pt x="298" y="62"/>
                      <a:pt x="297" y="62"/>
                    </a:cubicBezTo>
                    <a:cubicBezTo>
                      <a:pt x="299" y="70"/>
                      <a:pt x="299" y="70"/>
                      <a:pt x="299" y="70"/>
                    </a:cubicBezTo>
                    <a:cubicBezTo>
                      <a:pt x="301" y="70"/>
                      <a:pt x="305" y="68"/>
                      <a:pt x="309" y="65"/>
                    </a:cubicBezTo>
                    <a:cubicBezTo>
                      <a:pt x="313" y="61"/>
                      <a:pt x="317" y="55"/>
                      <a:pt x="322" y="41"/>
                    </a:cubicBezTo>
                    <a:cubicBezTo>
                      <a:pt x="331" y="16"/>
                      <a:pt x="331" y="16"/>
                      <a:pt x="331" y="16"/>
                    </a:cubicBezTo>
                    <a:cubicBezTo>
                      <a:pt x="321" y="16"/>
                      <a:pt x="321" y="16"/>
                      <a:pt x="321" y="16"/>
                    </a:cubicBezTo>
                    <a:cubicBezTo>
                      <a:pt x="315" y="36"/>
                      <a:pt x="315" y="36"/>
                      <a:pt x="315" y="36"/>
                    </a:cubicBezTo>
                    <a:cubicBezTo>
                      <a:pt x="315" y="38"/>
                      <a:pt x="314" y="41"/>
                      <a:pt x="313" y="43"/>
                    </a:cubicBezTo>
                    <a:cubicBezTo>
                      <a:pt x="313" y="43"/>
                      <a:pt x="313" y="43"/>
                      <a:pt x="313" y="43"/>
                    </a:cubicBezTo>
                    <a:cubicBezTo>
                      <a:pt x="312" y="41"/>
                      <a:pt x="312" y="38"/>
                      <a:pt x="311" y="36"/>
                    </a:cubicBezTo>
                    <a:cubicBezTo>
                      <a:pt x="304" y="16"/>
                      <a:pt x="304" y="16"/>
                      <a:pt x="304" y="16"/>
                    </a:cubicBezTo>
                    <a:lnTo>
                      <a:pt x="294" y="16"/>
                    </a:lnTo>
                    <a:close/>
                    <a:moveTo>
                      <a:pt x="272" y="9"/>
                    </a:moveTo>
                    <a:cubicBezTo>
                      <a:pt x="272" y="16"/>
                      <a:pt x="272" y="16"/>
                      <a:pt x="272" y="16"/>
                    </a:cubicBezTo>
                    <a:cubicBezTo>
                      <a:pt x="267" y="16"/>
                      <a:pt x="267" y="16"/>
                      <a:pt x="267" y="16"/>
                    </a:cubicBezTo>
                    <a:cubicBezTo>
                      <a:pt x="267" y="23"/>
                      <a:pt x="267" y="23"/>
                      <a:pt x="267" y="23"/>
                    </a:cubicBezTo>
                    <a:cubicBezTo>
                      <a:pt x="272" y="23"/>
                      <a:pt x="272" y="23"/>
                      <a:pt x="272" y="23"/>
                    </a:cubicBezTo>
                    <a:cubicBezTo>
                      <a:pt x="272" y="40"/>
                      <a:pt x="272" y="40"/>
                      <a:pt x="272" y="40"/>
                    </a:cubicBezTo>
                    <a:cubicBezTo>
                      <a:pt x="272" y="45"/>
                      <a:pt x="273" y="49"/>
                      <a:pt x="275" y="51"/>
                    </a:cubicBezTo>
                    <a:cubicBezTo>
                      <a:pt x="277" y="53"/>
                      <a:pt x="280" y="54"/>
                      <a:pt x="283" y="54"/>
                    </a:cubicBezTo>
                    <a:cubicBezTo>
                      <a:pt x="286" y="54"/>
                      <a:pt x="289" y="53"/>
                      <a:pt x="290" y="53"/>
                    </a:cubicBezTo>
                    <a:cubicBezTo>
                      <a:pt x="290" y="46"/>
                      <a:pt x="290" y="46"/>
                      <a:pt x="290" y="46"/>
                    </a:cubicBezTo>
                    <a:cubicBezTo>
                      <a:pt x="289" y="46"/>
                      <a:pt x="288" y="46"/>
                      <a:pt x="286" y="46"/>
                    </a:cubicBezTo>
                    <a:cubicBezTo>
                      <a:pt x="283" y="46"/>
                      <a:pt x="282" y="44"/>
                      <a:pt x="282" y="39"/>
                    </a:cubicBezTo>
                    <a:cubicBezTo>
                      <a:pt x="282" y="23"/>
                      <a:pt x="282" y="23"/>
                      <a:pt x="282" y="23"/>
                    </a:cubicBezTo>
                    <a:cubicBezTo>
                      <a:pt x="291" y="23"/>
                      <a:pt x="291" y="23"/>
                      <a:pt x="291" y="23"/>
                    </a:cubicBezTo>
                    <a:cubicBezTo>
                      <a:pt x="291" y="16"/>
                      <a:pt x="291" y="16"/>
                      <a:pt x="291" y="16"/>
                    </a:cubicBezTo>
                    <a:cubicBezTo>
                      <a:pt x="282" y="16"/>
                      <a:pt x="282" y="16"/>
                      <a:pt x="282" y="16"/>
                    </a:cubicBezTo>
                    <a:cubicBezTo>
                      <a:pt x="282" y="6"/>
                      <a:pt x="282" y="6"/>
                      <a:pt x="282" y="6"/>
                    </a:cubicBezTo>
                    <a:lnTo>
                      <a:pt x="272" y="9"/>
                    </a:lnTo>
                    <a:close/>
                    <a:moveTo>
                      <a:pt x="256" y="0"/>
                    </a:moveTo>
                    <a:cubicBezTo>
                      <a:pt x="253" y="0"/>
                      <a:pt x="251" y="2"/>
                      <a:pt x="251" y="5"/>
                    </a:cubicBezTo>
                    <a:cubicBezTo>
                      <a:pt x="251" y="8"/>
                      <a:pt x="253" y="10"/>
                      <a:pt x="256" y="10"/>
                    </a:cubicBezTo>
                    <a:cubicBezTo>
                      <a:pt x="259" y="10"/>
                      <a:pt x="261" y="8"/>
                      <a:pt x="261" y="5"/>
                    </a:cubicBezTo>
                    <a:cubicBezTo>
                      <a:pt x="261" y="2"/>
                      <a:pt x="259" y="0"/>
                      <a:pt x="256" y="0"/>
                    </a:cubicBezTo>
                    <a:moveTo>
                      <a:pt x="261" y="16"/>
                    </a:moveTo>
                    <a:cubicBezTo>
                      <a:pt x="251" y="16"/>
                      <a:pt x="251" y="16"/>
                      <a:pt x="251" y="16"/>
                    </a:cubicBezTo>
                    <a:cubicBezTo>
                      <a:pt x="251" y="53"/>
                      <a:pt x="251" y="53"/>
                      <a:pt x="251" y="53"/>
                    </a:cubicBezTo>
                    <a:cubicBezTo>
                      <a:pt x="261" y="53"/>
                      <a:pt x="261" y="53"/>
                      <a:pt x="261" y="53"/>
                    </a:cubicBezTo>
                    <a:lnTo>
                      <a:pt x="261" y="16"/>
                    </a:lnTo>
                    <a:close/>
                    <a:moveTo>
                      <a:pt x="217" y="51"/>
                    </a:moveTo>
                    <a:cubicBezTo>
                      <a:pt x="220" y="53"/>
                      <a:pt x="224" y="54"/>
                      <a:pt x="228" y="54"/>
                    </a:cubicBezTo>
                    <a:cubicBezTo>
                      <a:pt x="238" y="54"/>
                      <a:pt x="243" y="49"/>
                      <a:pt x="243" y="42"/>
                    </a:cubicBezTo>
                    <a:cubicBezTo>
                      <a:pt x="243" y="37"/>
                      <a:pt x="240" y="33"/>
                      <a:pt x="233" y="31"/>
                    </a:cubicBezTo>
                    <a:cubicBezTo>
                      <a:pt x="229" y="29"/>
                      <a:pt x="227" y="28"/>
                      <a:pt x="227" y="25"/>
                    </a:cubicBezTo>
                    <a:cubicBezTo>
                      <a:pt x="227" y="23"/>
                      <a:pt x="229" y="22"/>
                      <a:pt x="232" y="22"/>
                    </a:cubicBezTo>
                    <a:cubicBezTo>
                      <a:pt x="235" y="22"/>
                      <a:pt x="238" y="23"/>
                      <a:pt x="240" y="24"/>
                    </a:cubicBezTo>
                    <a:cubicBezTo>
                      <a:pt x="242" y="17"/>
                      <a:pt x="242" y="17"/>
                      <a:pt x="242" y="17"/>
                    </a:cubicBezTo>
                    <a:cubicBezTo>
                      <a:pt x="240" y="16"/>
                      <a:pt x="236" y="15"/>
                      <a:pt x="232" y="15"/>
                    </a:cubicBezTo>
                    <a:cubicBezTo>
                      <a:pt x="223" y="15"/>
                      <a:pt x="218" y="20"/>
                      <a:pt x="218" y="27"/>
                    </a:cubicBezTo>
                    <a:cubicBezTo>
                      <a:pt x="218" y="31"/>
                      <a:pt x="221" y="35"/>
                      <a:pt x="228" y="37"/>
                    </a:cubicBezTo>
                    <a:cubicBezTo>
                      <a:pt x="233" y="39"/>
                      <a:pt x="234" y="40"/>
                      <a:pt x="234" y="43"/>
                    </a:cubicBezTo>
                    <a:cubicBezTo>
                      <a:pt x="234" y="45"/>
                      <a:pt x="232" y="47"/>
                      <a:pt x="228" y="47"/>
                    </a:cubicBezTo>
                    <a:cubicBezTo>
                      <a:pt x="225" y="47"/>
                      <a:pt x="221" y="46"/>
                      <a:pt x="219" y="44"/>
                    </a:cubicBezTo>
                    <a:lnTo>
                      <a:pt x="217" y="51"/>
                    </a:lnTo>
                    <a:close/>
                    <a:moveTo>
                      <a:pt x="192" y="53"/>
                    </a:moveTo>
                    <a:cubicBezTo>
                      <a:pt x="201" y="53"/>
                      <a:pt x="201" y="53"/>
                      <a:pt x="201" y="53"/>
                    </a:cubicBezTo>
                    <a:cubicBezTo>
                      <a:pt x="201" y="34"/>
                      <a:pt x="201" y="34"/>
                      <a:pt x="201" y="34"/>
                    </a:cubicBezTo>
                    <a:cubicBezTo>
                      <a:pt x="201" y="33"/>
                      <a:pt x="201" y="32"/>
                      <a:pt x="201" y="31"/>
                    </a:cubicBezTo>
                    <a:cubicBezTo>
                      <a:pt x="202" y="27"/>
                      <a:pt x="205" y="24"/>
                      <a:pt x="210" y="24"/>
                    </a:cubicBezTo>
                    <a:cubicBezTo>
                      <a:pt x="211" y="24"/>
                      <a:pt x="212" y="24"/>
                      <a:pt x="213" y="24"/>
                    </a:cubicBezTo>
                    <a:cubicBezTo>
                      <a:pt x="213" y="15"/>
                      <a:pt x="213" y="15"/>
                      <a:pt x="213" y="15"/>
                    </a:cubicBezTo>
                    <a:cubicBezTo>
                      <a:pt x="212" y="15"/>
                      <a:pt x="211" y="15"/>
                      <a:pt x="210" y="15"/>
                    </a:cubicBezTo>
                    <a:cubicBezTo>
                      <a:pt x="206" y="15"/>
                      <a:pt x="202" y="17"/>
                      <a:pt x="200" y="23"/>
                    </a:cubicBezTo>
                    <a:cubicBezTo>
                      <a:pt x="200" y="23"/>
                      <a:pt x="200" y="23"/>
                      <a:pt x="200" y="23"/>
                    </a:cubicBezTo>
                    <a:cubicBezTo>
                      <a:pt x="200" y="16"/>
                      <a:pt x="200" y="16"/>
                      <a:pt x="200" y="16"/>
                    </a:cubicBezTo>
                    <a:cubicBezTo>
                      <a:pt x="191" y="16"/>
                      <a:pt x="191" y="16"/>
                      <a:pt x="191" y="16"/>
                    </a:cubicBezTo>
                    <a:cubicBezTo>
                      <a:pt x="192" y="19"/>
                      <a:pt x="192" y="23"/>
                      <a:pt x="192" y="28"/>
                    </a:cubicBezTo>
                    <a:lnTo>
                      <a:pt x="192" y="53"/>
                    </a:lnTo>
                    <a:close/>
                    <a:moveTo>
                      <a:pt x="159" y="30"/>
                    </a:moveTo>
                    <a:cubicBezTo>
                      <a:pt x="159" y="27"/>
                      <a:pt x="162" y="21"/>
                      <a:pt x="167" y="21"/>
                    </a:cubicBezTo>
                    <a:cubicBezTo>
                      <a:pt x="174" y="21"/>
                      <a:pt x="175" y="27"/>
                      <a:pt x="175" y="30"/>
                    </a:cubicBezTo>
                    <a:lnTo>
                      <a:pt x="159" y="30"/>
                    </a:lnTo>
                    <a:close/>
                    <a:moveTo>
                      <a:pt x="184" y="37"/>
                    </a:moveTo>
                    <a:cubicBezTo>
                      <a:pt x="184" y="36"/>
                      <a:pt x="184" y="35"/>
                      <a:pt x="184" y="33"/>
                    </a:cubicBezTo>
                    <a:cubicBezTo>
                      <a:pt x="184" y="25"/>
                      <a:pt x="180" y="15"/>
                      <a:pt x="168" y="15"/>
                    </a:cubicBezTo>
                    <a:cubicBezTo>
                      <a:pt x="156" y="15"/>
                      <a:pt x="150" y="25"/>
                      <a:pt x="150" y="35"/>
                    </a:cubicBezTo>
                    <a:cubicBezTo>
                      <a:pt x="150" y="46"/>
                      <a:pt x="157" y="54"/>
                      <a:pt x="169" y="54"/>
                    </a:cubicBezTo>
                    <a:cubicBezTo>
                      <a:pt x="174" y="54"/>
                      <a:pt x="179" y="53"/>
                      <a:pt x="182" y="51"/>
                    </a:cubicBezTo>
                    <a:cubicBezTo>
                      <a:pt x="181" y="45"/>
                      <a:pt x="181" y="45"/>
                      <a:pt x="181" y="45"/>
                    </a:cubicBezTo>
                    <a:cubicBezTo>
                      <a:pt x="178" y="46"/>
                      <a:pt x="175" y="47"/>
                      <a:pt x="170" y="47"/>
                    </a:cubicBezTo>
                    <a:cubicBezTo>
                      <a:pt x="164" y="47"/>
                      <a:pt x="159" y="44"/>
                      <a:pt x="159" y="37"/>
                    </a:cubicBezTo>
                    <a:lnTo>
                      <a:pt x="184" y="37"/>
                    </a:lnTo>
                    <a:close/>
                    <a:moveTo>
                      <a:pt x="110" y="16"/>
                    </a:moveTo>
                    <a:cubicBezTo>
                      <a:pt x="124" y="53"/>
                      <a:pt x="124" y="53"/>
                      <a:pt x="124" y="53"/>
                    </a:cubicBezTo>
                    <a:cubicBezTo>
                      <a:pt x="133" y="53"/>
                      <a:pt x="133" y="53"/>
                      <a:pt x="133" y="53"/>
                    </a:cubicBezTo>
                    <a:cubicBezTo>
                      <a:pt x="147" y="16"/>
                      <a:pt x="147" y="16"/>
                      <a:pt x="147" y="16"/>
                    </a:cubicBezTo>
                    <a:cubicBezTo>
                      <a:pt x="137" y="16"/>
                      <a:pt x="137" y="16"/>
                      <a:pt x="137" y="16"/>
                    </a:cubicBezTo>
                    <a:cubicBezTo>
                      <a:pt x="131" y="35"/>
                      <a:pt x="131" y="35"/>
                      <a:pt x="131" y="35"/>
                    </a:cubicBezTo>
                    <a:cubicBezTo>
                      <a:pt x="130" y="38"/>
                      <a:pt x="130" y="41"/>
                      <a:pt x="129" y="44"/>
                    </a:cubicBezTo>
                    <a:cubicBezTo>
                      <a:pt x="129" y="44"/>
                      <a:pt x="129" y="44"/>
                      <a:pt x="129" y="44"/>
                    </a:cubicBezTo>
                    <a:cubicBezTo>
                      <a:pt x="128" y="41"/>
                      <a:pt x="127" y="38"/>
                      <a:pt x="126" y="35"/>
                    </a:cubicBezTo>
                    <a:cubicBezTo>
                      <a:pt x="120" y="16"/>
                      <a:pt x="120" y="16"/>
                      <a:pt x="120" y="16"/>
                    </a:cubicBezTo>
                    <a:lnTo>
                      <a:pt x="110" y="16"/>
                    </a:lnTo>
                    <a:close/>
                    <a:moveTo>
                      <a:pt x="99" y="0"/>
                    </a:moveTo>
                    <a:cubicBezTo>
                      <a:pt x="96" y="0"/>
                      <a:pt x="94" y="2"/>
                      <a:pt x="94" y="5"/>
                    </a:cubicBezTo>
                    <a:cubicBezTo>
                      <a:pt x="94" y="8"/>
                      <a:pt x="96" y="10"/>
                      <a:pt x="99" y="10"/>
                    </a:cubicBezTo>
                    <a:cubicBezTo>
                      <a:pt x="102" y="10"/>
                      <a:pt x="104" y="8"/>
                      <a:pt x="104" y="5"/>
                    </a:cubicBezTo>
                    <a:cubicBezTo>
                      <a:pt x="104" y="2"/>
                      <a:pt x="102" y="0"/>
                      <a:pt x="99" y="0"/>
                    </a:cubicBezTo>
                    <a:moveTo>
                      <a:pt x="104" y="16"/>
                    </a:moveTo>
                    <a:cubicBezTo>
                      <a:pt x="94" y="16"/>
                      <a:pt x="94" y="16"/>
                      <a:pt x="94" y="16"/>
                    </a:cubicBezTo>
                    <a:cubicBezTo>
                      <a:pt x="94" y="53"/>
                      <a:pt x="94" y="53"/>
                      <a:pt x="94" y="53"/>
                    </a:cubicBezTo>
                    <a:cubicBezTo>
                      <a:pt x="104" y="53"/>
                      <a:pt x="104" y="53"/>
                      <a:pt x="104" y="53"/>
                    </a:cubicBezTo>
                    <a:lnTo>
                      <a:pt x="104" y="16"/>
                    </a:lnTo>
                    <a:close/>
                    <a:moveTo>
                      <a:pt x="50" y="53"/>
                    </a:moveTo>
                    <a:cubicBezTo>
                      <a:pt x="60" y="53"/>
                      <a:pt x="60" y="53"/>
                      <a:pt x="60" y="53"/>
                    </a:cubicBezTo>
                    <a:cubicBezTo>
                      <a:pt x="60" y="31"/>
                      <a:pt x="60" y="31"/>
                      <a:pt x="60" y="31"/>
                    </a:cubicBezTo>
                    <a:cubicBezTo>
                      <a:pt x="60" y="30"/>
                      <a:pt x="60" y="29"/>
                      <a:pt x="60" y="28"/>
                    </a:cubicBezTo>
                    <a:cubicBezTo>
                      <a:pt x="61" y="25"/>
                      <a:pt x="64" y="22"/>
                      <a:pt x="68" y="22"/>
                    </a:cubicBezTo>
                    <a:cubicBezTo>
                      <a:pt x="73" y="22"/>
                      <a:pt x="75" y="27"/>
                      <a:pt x="75" y="32"/>
                    </a:cubicBezTo>
                    <a:cubicBezTo>
                      <a:pt x="75" y="53"/>
                      <a:pt x="75" y="53"/>
                      <a:pt x="75" y="53"/>
                    </a:cubicBezTo>
                    <a:cubicBezTo>
                      <a:pt x="84" y="53"/>
                      <a:pt x="84" y="53"/>
                      <a:pt x="84" y="53"/>
                    </a:cubicBezTo>
                    <a:cubicBezTo>
                      <a:pt x="84" y="31"/>
                      <a:pt x="84" y="31"/>
                      <a:pt x="84" y="31"/>
                    </a:cubicBezTo>
                    <a:cubicBezTo>
                      <a:pt x="84" y="19"/>
                      <a:pt x="78" y="15"/>
                      <a:pt x="71" y="15"/>
                    </a:cubicBezTo>
                    <a:cubicBezTo>
                      <a:pt x="65" y="15"/>
                      <a:pt x="61" y="18"/>
                      <a:pt x="59" y="21"/>
                    </a:cubicBezTo>
                    <a:cubicBezTo>
                      <a:pt x="59" y="21"/>
                      <a:pt x="59" y="21"/>
                      <a:pt x="59" y="21"/>
                    </a:cubicBezTo>
                    <a:cubicBezTo>
                      <a:pt x="58" y="16"/>
                      <a:pt x="58" y="16"/>
                      <a:pt x="58" y="16"/>
                    </a:cubicBezTo>
                    <a:cubicBezTo>
                      <a:pt x="50" y="16"/>
                      <a:pt x="50" y="16"/>
                      <a:pt x="50" y="16"/>
                    </a:cubicBezTo>
                    <a:cubicBezTo>
                      <a:pt x="50" y="19"/>
                      <a:pt x="50" y="22"/>
                      <a:pt x="50" y="27"/>
                    </a:cubicBezTo>
                    <a:lnTo>
                      <a:pt x="50" y="53"/>
                    </a:lnTo>
                    <a:close/>
                    <a:moveTo>
                      <a:pt x="0" y="1"/>
                    </a:moveTo>
                    <a:cubicBezTo>
                      <a:pt x="0" y="31"/>
                      <a:pt x="0" y="31"/>
                      <a:pt x="0" y="31"/>
                    </a:cubicBezTo>
                    <a:cubicBezTo>
                      <a:pt x="0" y="47"/>
                      <a:pt x="7" y="54"/>
                      <a:pt x="19" y="54"/>
                    </a:cubicBezTo>
                    <a:cubicBezTo>
                      <a:pt x="32" y="54"/>
                      <a:pt x="40" y="47"/>
                      <a:pt x="40" y="31"/>
                    </a:cubicBezTo>
                    <a:cubicBezTo>
                      <a:pt x="40" y="1"/>
                      <a:pt x="40" y="1"/>
                      <a:pt x="40" y="1"/>
                    </a:cubicBezTo>
                    <a:cubicBezTo>
                      <a:pt x="31" y="1"/>
                      <a:pt x="31" y="1"/>
                      <a:pt x="31" y="1"/>
                    </a:cubicBezTo>
                    <a:cubicBezTo>
                      <a:pt x="31" y="31"/>
                      <a:pt x="31" y="31"/>
                      <a:pt x="31" y="31"/>
                    </a:cubicBezTo>
                    <a:cubicBezTo>
                      <a:pt x="31" y="42"/>
                      <a:pt x="27" y="46"/>
                      <a:pt x="20" y="46"/>
                    </a:cubicBezTo>
                    <a:cubicBezTo>
                      <a:pt x="13" y="46"/>
                      <a:pt x="9" y="42"/>
                      <a:pt x="9" y="31"/>
                    </a:cubicBezTo>
                    <a:cubicBezTo>
                      <a:pt x="9" y="1"/>
                      <a:pt x="9" y="1"/>
                      <a:pt x="9" y="1"/>
                    </a:cubicBezTo>
                    <a:lnTo>
                      <a:pt x="0" y="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D11CDA68-0F15-4CA8-92CE-B405E2216847}"/>
                  </a:ext>
                  <a:ext uri="{C183D7F6-B498-43B3-948B-1728B52AA6E4}">
                    <adec:decorative xmlns:adec="http://schemas.microsoft.com/office/drawing/2017/decorative" val="1"/>
                  </a:ext>
                </a:extLst>
              </p:cNvPr>
              <p:cNvSpPr>
                <a:spLocks noEditPoints="1"/>
              </p:cNvSpPr>
              <p:nvPr userDrawn="1"/>
            </p:nvSpPr>
            <p:spPr bwMode="auto">
              <a:xfrm>
                <a:off x="8147051" y="835026"/>
                <a:ext cx="773113" cy="119063"/>
              </a:xfrm>
              <a:custGeom>
                <a:avLst/>
                <a:gdLst>
                  <a:gd name="T0" fmla="*/ 438 w 443"/>
                  <a:gd name="T1" fmla="*/ 25 h 69"/>
                  <a:gd name="T2" fmla="*/ 442 w 443"/>
                  <a:gd name="T3" fmla="*/ 31 h 69"/>
                  <a:gd name="T4" fmla="*/ 442 w 443"/>
                  <a:gd name="T5" fmla="*/ 68 h 69"/>
                  <a:gd name="T6" fmla="*/ 377 w 443"/>
                  <a:gd name="T7" fmla="*/ 68 h 69"/>
                  <a:gd name="T8" fmla="*/ 384 w 443"/>
                  <a:gd name="T9" fmla="*/ 37 h 69"/>
                  <a:gd name="T10" fmla="*/ 400 w 443"/>
                  <a:gd name="T11" fmla="*/ 68 h 69"/>
                  <a:gd name="T12" fmla="*/ 407 w 443"/>
                  <a:gd name="T13" fmla="*/ 37 h 69"/>
                  <a:gd name="T14" fmla="*/ 423 w 443"/>
                  <a:gd name="T15" fmla="*/ 68 h 69"/>
                  <a:gd name="T16" fmla="*/ 403 w 443"/>
                  <a:gd name="T17" fmla="*/ 32 h 69"/>
                  <a:gd name="T18" fmla="*/ 388 w 443"/>
                  <a:gd name="T19" fmla="*/ 30 h 69"/>
                  <a:gd name="T20" fmla="*/ 376 w 443"/>
                  <a:gd name="T21" fmla="*/ 31 h 69"/>
                  <a:gd name="T22" fmla="*/ 368 w 443"/>
                  <a:gd name="T23" fmla="*/ 68 h 69"/>
                  <a:gd name="T24" fmla="*/ 351 w 443"/>
                  <a:gd name="T25" fmla="*/ 45 h 69"/>
                  <a:gd name="T26" fmla="*/ 360 w 443"/>
                  <a:gd name="T27" fmla="*/ 48 h 69"/>
                  <a:gd name="T28" fmla="*/ 345 w 443"/>
                  <a:gd name="T29" fmla="*/ 69 h 69"/>
                  <a:gd name="T30" fmla="*/ 346 w 443"/>
                  <a:gd name="T31" fmla="*/ 62 h 69"/>
                  <a:gd name="T32" fmla="*/ 308 w 443"/>
                  <a:gd name="T33" fmla="*/ 52 h 69"/>
                  <a:gd name="T34" fmla="*/ 291 w 443"/>
                  <a:gd name="T35" fmla="*/ 49 h 69"/>
                  <a:gd name="T36" fmla="*/ 308 w 443"/>
                  <a:gd name="T37" fmla="*/ 46 h 69"/>
                  <a:gd name="T38" fmla="*/ 308 w 443"/>
                  <a:gd name="T39" fmla="*/ 35 h 69"/>
                  <a:gd name="T40" fmla="*/ 281 w 443"/>
                  <a:gd name="T41" fmla="*/ 50 h 69"/>
                  <a:gd name="T42" fmla="*/ 309 w 443"/>
                  <a:gd name="T43" fmla="*/ 62 h 69"/>
                  <a:gd name="T44" fmla="*/ 318 w 443"/>
                  <a:gd name="T45" fmla="*/ 58 h 69"/>
                  <a:gd name="T46" fmla="*/ 264 w 443"/>
                  <a:gd name="T47" fmla="*/ 55 h 69"/>
                  <a:gd name="T48" fmla="*/ 251 w 443"/>
                  <a:gd name="T49" fmla="*/ 57 h 69"/>
                  <a:gd name="T50" fmla="*/ 273 w 443"/>
                  <a:gd name="T51" fmla="*/ 46 h 69"/>
                  <a:gd name="T52" fmla="*/ 246 w 443"/>
                  <a:gd name="T53" fmla="*/ 39 h 69"/>
                  <a:gd name="T54" fmla="*/ 264 w 443"/>
                  <a:gd name="T55" fmla="*/ 44 h 69"/>
                  <a:gd name="T56" fmla="*/ 265 w 443"/>
                  <a:gd name="T57" fmla="*/ 64 h 69"/>
                  <a:gd name="T58" fmla="*/ 274 w 443"/>
                  <a:gd name="T59" fmla="*/ 68 h 69"/>
                  <a:gd name="T60" fmla="*/ 214 w 443"/>
                  <a:gd name="T61" fmla="*/ 13 h 69"/>
                  <a:gd name="T62" fmla="*/ 214 w 443"/>
                  <a:gd name="T63" fmla="*/ 68 h 69"/>
                  <a:gd name="T64" fmla="*/ 228 w 443"/>
                  <a:gd name="T65" fmla="*/ 68 h 69"/>
                  <a:gd name="T66" fmla="*/ 238 w 443"/>
                  <a:gd name="T67" fmla="*/ 31 h 69"/>
                  <a:gd name="T68" fmla="*/ 214 w 443"/>
                  <a:gd name="T69" fmla="*/ 47 h 69"/>
                  <a:gd name="T70" fmla="*/ 168 w 443"/>
                  <a:gd name="T71" fmla="*/ 46 h 69"/>
                  <a:gd name="T72" fmla="*/ 175 w 443"/>
                  <a:gd name="T73" fmla="*/ 24 h 69"/>
                  <a:gd name="T74" fmla="*/ 168 w 443"/>
                  <a:gd name="T75" fmla="*/ 46 h 69"/>
                  <a:gd name="T76" fmla="*/ 198 w 443"/>
                  <a:gd name="T77" fmla="*/ 68 h 69"/>
                  <a:gd name="T78" fmla="*/ 153 w 443"/>
                  <a:gd name="T79" fmla="*/ 68 h 69"/>
                  <a:gd name="T80" fmla="*/ 183 w 443"/>
                  <a:gd name="T81" fmla="*/ 53 h 69"/>
                  <a:gd name="T82" fmla="*/ 114 w 443"/>
                  <a:gd name="T83" fmla="*/ 62 h 69"/>
                  <a:gd name="T84" fmla="*/ 114 w 443"/>
                  <a:gd name="T85" fmla="*/ 30 h 69"/>
                  <a:gd name="T86" fmla="*/ 132 w 443"/>
                  <a:gd name="T87" fmla="*/ 49 h 69"/>
                  <a:gd name="T88" fmla="*/ 62 w 443"/>
                  <a:gd name="T89" fmla="*/ 44 h 69"/>
                  <a:gd name="T90" fmla="*/ 70 w 443"/>
                  <a:gd name="T91" fmla="*/ 61 h 69"/>
                  <a:gd name="T92" fmla="*/ 61 w 443"/>
                  <a:gd name="T93" fmla="*/ 47 h 69"/>
                  <a:gd name="T94" fmla="*/ 60 w 443"/>
                  <a:gd name="T95" fmla="*/ 68 h 69"/>
                  <a:gd name="T96" fmla="*/ 72 w 443"/>
                  <a:gd name="T97" fmla="*/ 69 h 69"/>
                  <a:gd name="T98" fmla="*/ 62 w 443"/>
                  <a:gd name="T99" fmla="*/ 36 h 69"/>
                  <a:gd name="T100" fmla="*/ 52 w 443"/>
                  <a:gd name="T101" fmla="*/ 13 h 69"/>
                  <a:gd name="T102" fmla="*/ 26 w 443"/>
                  <a:gd name="T103" fmla="*/ 7 h 69"/>
                  <a:gd name="T104" fmla="*/ 23 w 443"/>
                  <a:gd name="T105" fmla="*/ 3 h 69"/>
                  <a:gd name="T106" fmla="*/ 23 w 443"/>
                  <a:gd name="T107" fmla="*/ 14 h 69"/>
                  <a:gd name="T108" fmla="*/ 16 w 443"/>
                  <a:gd name="T109" fmla="*/ 46 h 69"/>
                  <a:gd name="T110" fmla="*/ 22 w 443"/>
                  <a:gd name="T111" fmla="*/ 24 h 69"/>
                  <a:gd name="T112" fmla="*/ 16 w 443"/>
                  <a:gd name="T113" fmla="*/ 46 h 69"/>
                  <a:gd name="T114" fmla="*/ 45 w 443"/>
                  <a:gd name="T115" fmla="*/ 68 h 69"/>
                  <a:gd name="T116" fmla="*/ 0 w 443"/>
                  <a:gd name="T117" fmla="*/ 68 h 69"/>
                  <a:gd name="T118" fmla="*/ 31 w 443"/>
                  <a:gd name="T11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3" h="69">
                    <a:moveTo>
                      <a:pt x="438" y="15"/>
                    </a:moveTo>
                    <a:cubicBezTo>
                      <a:pt x="434" y="15"/>
                      <a:pt x="432" y="17"/>
                      <a:pt x="432" y="20"/>
                    </a:cubicBezTo>
                    <a:cubicBezTo>
                      <a:pt x="432" y="23"/>
                      <a:pt x="434" y="25"/>
                      <a:pt x="438" y="25"/>
                    </a:cubicBezTo>
                    <a:cubicBezTo>
                      <a:pt x="441" y="25"/>
                      <a:pt x="443" y="23"/>
                      <a:pt x="443" y="20"/>
                    </a:cubicBezTo>
                    <a:cubicBezTo>
                      <a:pt x="443" y="17"/>
                      <a:pt x="441" y="15"/>
                      <a:pt x="438" y="15"/>
                    </a:cubicBezTo>
                    <a:moveTo>
                      <a:pt x="442" y="31"/>
                    </a:moveTo>
                    <a:cubicBezTo>
                      <a:pt x="433" y="31"/>
                      <a:pt x="433" y="31"/>
                      <a:pt x="433" y="31"/>
                    </a:cubicBezTo>
                    <a:cubicBezTo>
                      <a:pt x="433" y="68"/>
                      <a:pt x="433" y="68"/>
                      <a:pt x="433" y="68"/>
                    </a:cubicBezTo>
                    <a:cubicBezTo>
                      <a:pt x="442" y="68"/>
                      <a:pt x="442" y="68"/>
                      <a:pt x="442" y="68"/>
                    </a:cubicBezTo>
                    <a:lnTo>
                      <a:pt x="442" y="31"/>
                    </a:lnTo>
                    <a:close/>
                    <a:moveTo>
                      <a:pt x="368" y="68"/>
                    </a:moveTo>
                    <a:cubicBezTo>
                      <a:pt x="377" y="68"/>
                      <a:pt x="377" y="68"/>
                      <a:pt x="377" y="68"/>
                    </a:cubicBezTo>
                    <a:cubicBezTo>
                      <a:pt x="377" y="46"/>
                      <a:pt x="377" y="46"/>
                      <a:pt x="377" y="46"/>
                    </a:cubicBezTo>
                    <a:cubicBezTo>
                      <a:pt x="377" y="45"/>
                      <a:pt x="377" y="44"/>
                      <a:pt x="377" y="43"/>
                    </a:cubicBezTo>
                    <a:cubicBezTo>
                      <a:pt x="378" y="40"/>
                      <a:pt x="381" y="37"/>
                      <a:pt x="384" y="37"/>
                    </a:cubicBezTo>
                    <a:cubicBezTo>
                      <a:pt x="389" y="37"/>
                      <a:pt x="391" y="41"/>
                      <a:pt x="391" y="46"/>
                    </a:cubicBezTo>
                    <a:cubicBezTo>
                      <a:pt x="391" y="68"/>
                      <a:pt x="391" y="68"/>
                      <a:pt x="391" y="68"/>
                    </a:cubicBezTo>
                    <a:cubicBezTo>
                      <a:pt x="400" y="68"/>
                      <a:pt x="400" y="68"/>
                      <a:pt x="400" y="68"/>
                    </a:cubicBezTo>
                    <a:cubicBezTo>
                      <a:pt x="400" y="46"/>
                      <a:pt x="400" y="46"/>
                      <a:pt x="400" y="46"/>
                    </a:cubicBezTo>
                    <a:cubicBezTo>
                      <a:pt x="400" y="45"/>
                      <a:pt x="400" y="43"/>
                      <a:pt x="400" y="42"/>
                    </a:cubicBezTo>
                    <a:cubicBezTo>
                      <a:pt x="401" y="40"/>
                      <a:pt x="404" y="37"/>
                      <a:pt x="407" y="37"/>
                    </a:cubicBezTo>
                    <a:cubicBezTo>
                      <a:pt x="411" y="37"/>
                      <a:pt x="414" y="41"/>
                      <a:pt x="414" y="47"/>
                    </a:cubicBezTo>
                    <a:cubicBezTo>
                      <a:pt x="414" y="68"/>
                      <a:pt x="414" y="68"/>
                      <a:pt x="414" y="68"/>
                    </a:cubicBezTo>
                    <a:cubicBezTo>
                      <a:pt x="423" y="68"/>
                      <a:pt x="423" y="68"/>
                      <a:pt x="423" y="68"/>
                    </a:cubicBezTo>
                    <a:cubicBezTo>
                      <a:pt x="423" y="46"/>
                      <a:pt x="423" y="46"/>
                      <a:pt x="423" y="46"/>
                    </a:cubicBezTo>
                    <a:cubicBezTo>
                      <a:pt x="423" y="34"/>
                      <a:pt x="417" y="30"/>
                      <a:pt x="410" y="30"/>
                    </a:cubicBezTo>
                    <a:cubicBezTo>
                      <a:pt x="407" y="30"/>
                      <a:pt x="405" y="31"/>
                      <a:pt x="403" y="32"/>
                    </a:cubicBezTo>
                    <a:cubicBezTo>
                      <a:pt x="401" y="33"/>
                      <a:pt x="400" y="35"/>
                      <a:pt x="398" y="37"/>
                    </a:cubicBezTo>
                    <a:cubicBezTo>
                      <a:pt x="398" y="37"/>
                      <a:pt x="398" y="37"/>
                      <a:pt x="398" y="37"/>
                    </a:cubicBezTo>
                    <a:cubicBezTo>
                      <a:pt x="396" y="33"/>
                      <a:pt x="393" y="30"/>
                      <a:pt x="388" y="30"/>
                    </a:cubicBezTo>
                    <a:cubicBezTo>
                      <a:pt x="381" y="30"/>
                      <a:pt x="378" y="33"/>
                      <a:pt x="376" y="36"/>
                    </a:cubicBezTo>
                    <a:cubicBezTo>
                      <a:pt x="376" y="36"/>
                      <a:pt x="376" y="36"/>
                      <a:pt x="376" y="36"/>
                    </a:cubicBezTo>
                    <a:cubicBezTo>
                      <a:pt x="376" y="31"/>
                      <a:pt x="376" y="31"/>
                      <a:pt x="376" y="31"/>
                    </a:cubicBezTo>
                    <a:cubicBezTo>
                      <a:pt x="367" y="31"/>
                      <a:pt x="367" y="31"/>
                      <a:pt x="367" y="31"/>
                    </a:cubicBezTo>
                    <a:cubicBezTo>
                      <a:pt x="368" y="34"/>
                      <a:pt x="368" y="37"/>
                      <a:pt x="368" y="42"/>
                    </a:cubicBezTo>
                    <a:lnTo>
                      <a:pt x="368" y="68"/>
                    </a:lnTo>
                    <a:close/>
                    <a:moveTo>
                      <a:pt x="335" y="45"/>
                    </a:moveTo>
                    <a:cubicBezTo>
                      <a:pt x="335" y="42"/>
                      <a:pt x="338" y="36"/>
                      <a:pt x="343" y="36"/>
                    </a:cubicBezTo>
                    <a:cubicBezTo>
                      <a:pt x="350" y="36"/>
                      <a:pt x="351" y="42"/>
                      <a:pt x="351" y="45"/>
                    </a:cubicBezTo>
                    <a:lnTo>
                      <a:pt x="335" y="45"/>
                    </a:lnTo>
                    <a:close/>
                    <a:moveTo>
                      <a:pt x="360" y="52"/>
                    </a:moveTo>
                    <a:cubicBezTo>
                      <a:pt x="360" y="51"/>
                      <a:pt x="360" y="50"/>
                      <a:pt x="360" y="48"/>
                    </a:cubicBezTo>
                    <a:cubicBezTo>
                      <a:pt x="360" y="40"/>
                      <a:pt x="356" y="30"/>
                      <a:pt x="344" y="30"/>
                    </a:cubicBezTo>
                    <a:cubicBezTo>
                      <a:pt x="332" y="30"/>
                      <a:pt x="326" y="40"/>
                      <a:pt x="326" y="50"/>
                    </a:cubicBezTo>
                    <a:cubicBezTo>
                      <a:pt x="326" y="61"/>
                      <a:pt x="333" y="69"/>
                      <a:pt x="345" y="69"/>
                    </a:cubicBezTo>
                    <a:cubicBezTo>
                      <a:pt x="350" y="69"/>
                      <a:pt x="355" y="68"/>
                      <a:pt x="358" y="66"/>
                    </a:cubicBezTo>
                    <a:cubicBezTo>
                      <a:pt x="357" y="60"/>
                      <a:pt x="357" y="60"/>
                      <a:pt x="357" y="60"/>
                    </a:cubicBezTo>
                    <a:cubicBezTo>
                      <a:pt x="354" y="61"/>
                      <a:pt x="351" y="62"/>
                      <a:pt x="346" y="62"/>
                    </a:cubicBezTo>
                    <a:cubicBezTo>
                      <a:pt x="340" y="62"/>
                      <a:pt x="335" y="59"/>
                      <a:pt x="335" y="52"/>
                    </a:cubicBezTo>
                    <a:lnTo>
                      <a:pt x="360" y="52"/>
                    </a:lnTo>
                    <a:close/>
                    <a:moveTo>
                      <a:pt x="308" y="52"/>
                    </a:moveTo>
                    <a:cubicBezTo>
                      <a:pt x="308" y="53"/>
                      <a:pt x="308" y="54"/>
                      <a:pt x="308" y="55"/>
                    </a:cubicBezTo>
                    <a:cubicBezTo>
                      <a:pt x="307" y="59"/>
                      <a:pt x="304" y="61"/>
                      <a:pt x="300" y="61"/>
                    </a:cubicBezTo>
                    <a:cubicBezTo>
                      <a:pt x="294" y="61"/>
                      <a:pt x="291" y="56"/>
                      <a:pt x="291" y="49"/>
                    </a:cubicBezTo>
                    <a:cubicBezTo>
                      <a:pt x="291" y="42"/>
                      <a:pt x="294" y="37"/>
                      <a:pt x="300" y="37"/>
                    </a:cubicBezTo>
                    <a:cubicBezTo>
                      <a:pt x="304" y="37"/>
                      <a:pt x="307" y="40"/>
                      <a:pt x="308" y="44"/>
                    </a:cubicBezTo>
                    <a:cubicBezTo>
                      <a:pt x="308" y="45"/>
                      <a:pt x="308" y="45"/>
                      <a:pt x="308" y="46"/>
                    </a:cubicBezTo>
                    <a:lnTo>
                      <a:pt x="308" y="52"/>
                    </a:lnTo>
                    <a:close/>
                    <a:moveTo>
                      <a:pt x="308" y="13"/>
                    </a:moveTo>
                    <a:cubicBezTo>
                      <a:pt x="308" y="35"/>
                      <a:pt x="308" y="35"/>
                      <a:pt x="308" y="35"/>
                    </a:cubicBezTo>
                    <a:cubicBezTo>
                      <a:pt x="308" y="35"/>
                      <a:pt x="308" y="35"/>
                      <a:pt x="308" y="35"/>
                    </a:cubicBezTo>
                    <a:cubicBezTo>
                      <a:pt x="307" y="32"/>
                      <a:pt x="303" y="30"/>
                      <a:pt x="298" y="30"/>
                    </a:cubicBezTo>
                    <a:cubicBezTo>
                      <a:pt x="289" y="30"/>
                      <a:pt x="281" y="37"/>
                      <a:pt x="281" y="50"/>
                    </a:cubicBezTo>
                    <a:cubicBezTo>
                      <a:pt x="281" y="61"/>
                      <a:pt x="288" y="69"/>
                      <a:pt x="297" y="69"/>
                    </a:cubicBezTo>
                    <a:cubicBezTo>
                      <a:pt x="303" y="69"/>
                      <a:pt x="307" y="66"/>
                      <a:pt x="309" y="62"/>
                    </a:cubicBezTo>
                    <a:cubicBezTo>
                      <a:pt x="309" y="62"/>
                      <a:pt x="309" y="62"/>
                      <a:pt x="309" y="62"/>
                    </a:cubicBezTo>
                    <a:cubicBezTo>
                      <a:pt x="310" y="68"/>
                      <a:pt x="310" y="68"/>
                      <a:pt x="310" y="68"/>
                    </a:cubicBezTo>
                    <a:cubicBezTo>
                      <a:pt x="318" y="68"/>
                      <a:pt x="318" y="68"/>
                      <a:pt x="318" y="68"/>
                    </a:cubicBezTo>
                    <a:cubicBezTo>
                      <a:pt x="318" y="65"/>
                      <a:pt x="318" y="61"/>
                      <a:pt x="318" y="58"/>
                    </a:cubicBezTo>
                    <a:cubicBezTo>
                      <a:pt x="318" y="13"/>
                      <a:pt x="318" y="13"/>
                      <a:pt x="318" y="13"/>
                    </a:cubicBezTo>
                    <a:lnTo>
                      <a:pt x="308" y="13"/>
                    </a:lnTo>
                    <a:close/>
                    <a:moveTo>
                      <a:pt x="264" y="55"/>
                    </a:moveTo>
                    <a:cubicBezTo>
                      <a:pt x="264" y="56"/>
                      <a:pt x="264" y="56"/>
                      <a:pt x="264" y="57"/>
                    </a:cubicBezTo>
                    <a:cubicBezTo>
                      <a:pt x="263" y="60"/>
                      <a:pt x="260" y="62"/>
                      <a:pt x="257" y="62"/>
                    </a:cubicBezTo>
                    <a:cubicBezTo>
                      <a:pt x="254" y="62"/>
                      <a:pt x="251" y="60"/>
                      <a:pt x="251" y="57"/>
                    </a:cubicBezTo>
                    <a:cubicBezTo>
                      <a:pt x="251" y="51"/>
                      <a:pt x="258" y="50"/>
                      <a:pt x="264" y="50"/>
                    </a:cubicBezTo>
                    <a:lnTo>
                      <a:pt x="264" y="55"/>
                    </a:lnTo>
                    <a:close/>
                    <a:moveTo>
                      <a:pt x="273" y="46"/>
                    </a:moveTo>
                    <a:cubicBezTo>
                      <a:pt x="273" y="37"/>
                      <a:pt x="270" y="30"/>
                      <a:pt x="258" y="30"/>
                    </a:cubicBezTo>
                    <a:cubicBezTo>
                      <a:pt x="252" y="30"/>
                      <a:pt x="247" y="31"/>
                      <a:pt x="245" y="33"/>
                    </a:cubicBezTo>
                    <a:cubicBezTo>
                      <a:pt x="246" y="39"/>
                      <a:pt x="246" y="39"/>
                      <a:pt x="246" y="39"/>
                    </a:cubicBezTo>
                    <a:cubicBezTo>
                      <a:pt x="249" y="38"/>
                      <a:pt x="253" y="36"/>
                      <a:pt x="256" y="36"/>
                    </a:cubicBezTo>
                    <a:cubicBezTo>
                      <a:pt x="263" y="36"/>
                      <a:pt x="264" y="41"/>
                      <a:pt x="264" y="43"/>
                    </a:cubicBezTo>
                    <a:cubicBezTo>
                      <a:pt x="264" y="44"/>
                      <a:pt x="264" y="44"/>
                      <a:pt x="264" y="44"/>
                    </a:cubicBezTo>
                    <a:cubicBezTo>
                      <a:pt x="250" y="44"/>
                      <a:pt x="242" y="48"/>
                      <a:pt x="242" y="58"/>
                    </a:cubicBezTo>
                    <a:cubicBezTo>
                      <a:pt x="242" y="63"/>
                      <a:pt x="246" y="69"/>
                      <a:pt x="254" y="69"/>
                    </a:cubicBezTo>
                    <a:cubicBezTo>
                      <a:pt x="258" y="69"/>
                      <a:pt x="262" y="67"/>
                      <a:pt x="265" y="64"/>
                    </a:cubicBezTo>
                    <a:cubicBezTo>
                      <a:pt x="265" y="64"/>
                      <a:pt x="265" y="64"/>
                      <a:pt x="265" y="64"/>
                    </a:cubicBezTo>
                    <a:cubicBezTo>
                      <a:pt x="265" y="68"/>
                      <a:pt x="265" y="68"/>
                      <a:pt x="265" y="68"/>
                    </a:cubicBezTo>
                    <a:cubicBezTo>
                      <a:pt x="274" y="68"/>
                      <a:pt x="274" y="68"/>
                      <a:pt x="274" y="68"/>
                    </a:cubicBezTo>
                    <a:cubicBezTo>
                      <a:pt x="274" y="66"/>
                      <a:pt x="273" y="62"/>
                      <a:pt x="273" y="59"/>
                    </a:cubicBezTo>
                    <a:lnTo>
                      <a:pt x="273" y="46"/>
                    </a:lnTo>
                    <a:close/>
                    <a:moveTo>
                      <a:pt x="214" y="13"/>
                    </a:moveTo>
                    <a:cubicBezTo>
                      <a:pt x="205" y="13"/>
                      <a:pt x="205" y="13"/>
                      <a:pt x="205" y="13"/>
                    </a:cubicBezTo>
                    <a:cubicBezTo>
                      <a:pt x="205" y="68"/>
                      <a:pt x="205" y="68"/>
                      <a:pt x="205" y="68"/>
                    </a:cubicBezTo>
                    <a:cubicBezTo>
                      <a:pt x="214" y="68"/>
                      <a:pt x="214" y="68"/>
                      <a:pt x="214" y="68"/>
                    </a:cubicBezTo>
                    <a:cubicBezTo>
                      <a:pt x="214" y="55"/>
                      <a:pt x="214" y="55"/>
                      <a:pt x="214" y="55"/>
                    </a:cubicBezTo>
                    <a:cubicBezTo>
                      <a:pt x="217" y="52"/>
                      <a:pt x="217" y="52"/>
                      <a:pt x="217" y="52"/>
                    </a:cubicBezTo>
                    <a:cubicBezTo>
                      <a:pt x="228" y="68"/>
                      <a:pt x="228" y="68"/>
                      <a:pt x="228" y="68"/>
                    </a:cubicBezTo>
                    <a:cubicBezTo>
                      <a:pt x="240" y="68"/>
                      <a:pt x="240" y="68"/>
                      <a:pt x="240" y="68"/>
                    </a:cubicBezTo>
                    <a:cubicBezTo>
                      <a:pt x="224" y="46"/>
                      <a:pt x="224" y="46"/>
                      <a:pt x="224" y="46"/>
                    </a:cubicBezTo>
                    <a:cubicBezTo>
                      <a:pt x="238" y="31"/>
                      <a:pt x="238" y="31"/>
                      <a:pt x="238" y="31"/>
                    </a:cubicBezTo>
                    <a:cubicBezTo>
                      <a:pt x="226" y="31"/>
                      <a:pt x="226" y="31"/>
                      <a:pt x="226" y="31"/>
                    </a:cubicBezTo>
                    <a:cubicBezTo>
                      <a:pt x="217" y="43"/>
                      <a:pt x="217" y="43"/>
                      <a:pt x="217" y="43"/>
                    </a:cubicBezTo>
                    <a:cubicBezTo>
                      <a:pt x="216" y="44"/>
                      <a:pt x="215" y="46"/>
                      <a:pt x="214" y="47"/>
                    </a:cubicBezTo>
                    <a:cubicBezTo>
                      <a:pt x="214" y="47"/>
                      <a:pt x="214" y="47"/>
                      <a:pt x="214" y="47"/>
                    </a:cubicBezTo>
                    <a:lnTo>
                      <a:pt x="214" y="13"/>
                    </a:lnTo>
                    <a:close/>
                    <a:moveTo>
                      <a:pt x="168" y="46"/>
                    </a:moveTo>
                    <a:cubicBezTo>
                      <a:pt x="172" y="33"/>
                      <a:pt x="172" y="33"/>
                      <a:pt x="172" y="33"/>
                    </a:cubicBezTo>
                    <a:cubicBezTo>
                      <a:pt x="173" y="30"/>
                      <a:pt x="174" y="27"/>
                      <a:pt x="175" y="24"/>
                    </a:cubicBezTo>
                    <a:cubicBezTo>
                      <a:pt x="175" y="24"/>
                      <a:pt x="175" y="24"/>
                      <a:pt x="175" y="24"/>
                    </a:cubicBezTo>
                    <a:cubicBezTo>
                      <a:pt x="176" y="27"/>
                      <a:pt x="177" y="30"/>
                      <a:pt x="178" y="33"/>
                    </a:cubicBezTo>
                    <a:cubicBezTo>
                      <a:pt x="182" y="46"/>
                      <a:pt x="182" y="46"/>
                      <a:pt x="182" y="46"/>
                    </a:cubicBezTo>
                    <a:lnTo>
                      <a:pt x="168" y="46"/>
                    </a:lnTo>
                    <a:close/>
                    <a:moveTo>
                      <a:pt x="183" y="53"/>
                    </a:moveTo>
                    <a:cubicBezTo>
                      <a:pt x="188" y="68"/>
                      <a:pt x="188" y="68"/>
                      <a:pt x="188" y="68"/>
                    </a:cubicBezTo>
                    <a:cubicBezTo>
                      <a:pt x="198" y="68"/>
                      <a:pt x="198" y="68"/>
                      <a:pt x="198" y="68"/>
                    </a:cubicBezTo>
                    <a:cubicBezTo>
                      <a:pt x="181" y="16"/>
                      <a:pt x="181" y="16"/>
                      <a:pt x="181" y="16"/>
                    </a:cubicBezTo>
                    <a:cubicBezTo>
                      <a:pt x="169" y="16"/>
                      <a:pt x="169" y="16"/>
                      <a:pt x="169" y="16"/>
                    </a:cubicBezTo>
                    <a:cubicBezTo>
                      <a:pt x="153" y="68"/>
                      <a:pt x="153" y="68"/>
                      <a:pt x="153" y="68"/>
                    </a:cubicBezTo>
                    <a:cubicBezTo>
                      <a:pt x="162" y="68"/>
                      <a:pt x="162" y="68"/>
                      <a:pt x="162" y="68"/>
                    </a:cubicBezTo>
                    <a:cubicBezTo>
                      <a:pt x="167" y="53"/>
                      <a:pt x="167" y="53"/>
                      <a:pt x="167" y="53"/>
                    </a:cubicBezTo>
                    <a:lnTo>
                      <a:pt x="183" y="53"/>
                    </a:lnTo>
                    <a:close/>
                    <a:moveTo>
                      <a:pt x="114" y="37"/>
                    </a:moveTo>
                    <a:cubicBezTo>
                      <a:pt x="120" y="37"/>
                      <a:pt x="123" y="43"/>
                      <a:pt x="123" y="49"/>
                    </a:cubicBezTo>
                    <a:cubicBezTo>
                      <a:pt x="123" y="57"/>
                      <a:pt x="119" y="62"/>
                      <a:pt x="114" y="62"/>
                    </a:cubicBezTo>
                    <a:cubicBezTo>
                      <a:pt x="108" y="62"/>
                      <a:pt x="104" y="57"/>
                      <a:pt x="104" y="49"/>
                    </a:cubicBezTo>
                    <a:cubicBezTo>
                      <a:pt x="104" y="43"/>
                      <a:pt x="107" y="37"/>
                      <a:pt x="114" y="37"/>
                    </a:cubicBezTo>
                    <a:moveTo>
                      <a:pt x="114" y="30"/>
                    </a:moveTo>
                    <a:cubicBezTo>
                      <a:pt x="103" y="30"/>
                      <a:pt x="94" y="37"/>
                      <a:pt x="94" y="50"/>
                    </a:cubicBezTo>
                    <a:cubicBezTo>
                      <a:pt x="94" y="62"/>
                      <a:pt x="103" y="69"/>
                      <a:pt x="113" y="69"/>
                    </a:cubicBezTo>
                    <a:cubicBezTo>
                      <a:pt x="123" y="69"/>
                      <a:pt x="132" y="63"/>
                      <a:pt x="132" y="49"/>
                    </a:cubicBezTo>
                    <a:cubicBezTo>
                      <a:pt x="132" y="38"/>
                      <a:pt x="125" y="30"/>
                      <a:pt x="114" y="30"/>
                    </a:cubicBezTo>
                    <a:moveTo>
                      <a:pt x="61" y="47"/>
                    </a:moveTo>
                    <a:cubicBezTo>
                      <a:pt x="61" y="46"/>
                      <a:pt x="62" y="45"/>
                      <a:pt x="62" y="44"/>
                    </a:cubicBezTo>
                    <a:cubicBezTo>
                      <a:pt x="63" y="40"/>
                      <a:pt x="66" y="37"/>
                      <a:pt x="70" y="37"/>
                    </a:cubicBezTo>
                    <a:cubicBezTo>
                      <a:pt x="76" y="37"/>
                      <a:pt x="79" y="43"/>
                      <a:pt x="79" y="49"/>
                    </a:cubicBezTo>
                    <a:cubicBezTo>
                      <a:pt x="79" y="57"/>
                      <a:pt x="76" y="61"/>
                      <a:pt x="70" y="61"/>
                    </a:cubicBezTo>
                    <a:cubicBezTo>
                      <a:pt x="66" y="61"/>
                      <a:pt x="63" y="59"/>
                      <a:pt x="62" y="55"/>
                    </a:cubicBezTo>
                    <a:cubicBezTo>
                      <a:pt x="61" y="54"/>
                      <a:pt x="61" y="53"/>
                      <a:pt x="61" y="53"/>
                    </a:cubicBezTo>
                    <a:lnTo>
                      <a:pt x="61" y="47"/>
                    </a:lnTo>
                    <a:close/>
                    <a:moveTo>
                      <a:pt x="52" y="58"/>
                    </a:moveTo>
                    <a:cubicBezTo>
                      <a:pt x="52" y="61"/>
                      <a:pt x="52" y="65"/>
                      <a:pt x="52" y="68"/>
                    </a:cubicBezTo>
                    <a:cubicBezTo>
                      <a:pt x="60" y="68"/>
                      <a:pt x="60" y="68"/>
                      <a:pt x="60" y="68"/>
                    </a:cubicBezTo>
                    <a:cubicBezTo>
                      <a:pt x="60" y="62"/>
                      <a:pt x="60" y="62"/>
                      <a:pt x="60" y="62"/>
                    </a:cubicBezTo>
                    <a:cubicBezTo>
                      <a:pt x="60" y="62"/>
                      <a:pt x="60" y="62"/>
                      <a:pt x="60" y="62"/>
                    </a:cubicBezTo>
                    <a:cubicBezTo>
                      <a:pt x="63" y="67"/>
                      <a:pt x="67" y="69"/>
                      <a:pt x="72" y="69"/>
                    </a:cubicBezTo>
                    <a:cubicBezTo>
                      <a:pt x="81" y="69"/>
                      <a:pt x="89" y="62"/>
                      <a:pt x="89" y="49"/>
                    </a:cubicBezTo>
                    <a:cubicBezTo>
                      <a:pt x="89" y="37"/>
                      <a:pt x="83" y="30"/>
                      <a:pt x="73" y="30"/>
                    </a:cubicBezTo>
                    <a:cubicBezTo>
                      <a:pt x="68" y="30"/>
                      <a:pt x="64" y="32"/>
                      <a:pt x="62" y="36"/>
                    </a:cubicBezTo>
                    <a:cubicBezTo>
                      <a:pt x="61" y="36"/>
                      <a:pt x="61" y="36"/>
                      <a:pt x="61" y="36"/>
                    </a:cubicBezTo>
                    <a:cubicBezTo>
                      <a:pt x="61" y="13"/>
                      <a:pt x="61" y="13"/>
                      <a:pt x="61" y="13"/>
                    </a:cubicBezTo>
                    <a:cubicBezTo>
                      <a:pt x="52" y="13"/>
                      <a:pt x="52" y="13"/>
                      <a:pt x="52" y="13"/>
                    </a:cubicBezTo>
                    <a:lnTo>
                      <a:pt x="52" y="58"/>
                    </a:lnTo>
                    <a:close/>
                    <a:moveTo>
                      <a:pt x="23" y="3"/>
                    </a:moveTo>
                    <a:cubicBezTo>
                      <a:pt x="25" y="3"/>
                      <a:pt x="26" y="5"/>
                      <a:pt x="26" y="7"/>
                    </a:cubicBezTo>
                    <a:cubicBezTo>
                      <a:pt x="26" y="9"/>
                      <a:pt x="25" y="11"/>
                      <a:pt x="23" y="11"/>
                    </a:cubicBezTo>
                    <a:cubicBezTo>
                      <a:pt x="21" y="11"/>
                      <a:pt x="19" y="9"/>
                      <a:pt x="19" y="7"/>
                    </a:cubicBezTo>
                    <a:cubicBezTo>
                      <a:pt x="19" y="5"/>
                      <a:pt x="20" y="3"/>
                      <a:pt x="23" y="3"/>
                    </a:cubicBezTo>
                    <a:close/>
                    <a:moveTo>
                      <a:pt x="23" y="0"/>
                    </a:moveTo>
                    <a:cubicBezTo>
                      <a:pt x="17" y="0"/>
                      <a:pt x="14" y="3"/>
                      <a:pt x="14" y="7"/>
                    </a:cubicBezTo>
                    <a:cubicBezTo>
                      <a:pt x="14" y="11"/>
                      <a:pt x="18" y="14"/>
                      <a:pt x="23" y="14"/>
                    </a:cubicBezTo>
                    <a:cubicBezTo>
                      <a:pt x="28" y="14"/>
                      <a:pt x="31" y="11"/>
                      <a:pt x="31" y="7"/>
                    </a:cubicBezTo>
                    <a:cubicBezTo>
                      <a:pt x="31" y="3"/>
                      <a:pt x="28" y="0"/>
                      <a:pt x="23" y="0"/>
                    </a:cubicBezTo>
                    <a:close/>
                    <a:moveTo>
                      <a:pt x="16" y="46"/>
                    </a:moveTo>
                    <a:cubicBezTo>
                      <a:pt x="20" y="33"/>
                      <a:pt x="20" y="33"/>
                      <a:pt x="20" y="33"/>
                    </a:cubicBezTo>
                    <a:cubicBezTo>
                      <a:pt x="21" y="30"/>
                      <a:pt x="21" y="27"/>
                      <a:pt x="22" y="24"/>
                    </a:cubicBezTo>
                    <a:cubicBezTo>
                      <a:pt x="22" y="24"/>
                      <a:pt x="22" y="24"/>
                      <a:pt x="22" y="24"/>
                    </a:cubicBezTo>
                    <a:cubicBezTo>
                      <a:pt x="23" y="27"/>
                      <a:pt x="24" y="30"/>
                      <a:pt x="25" y="33"/>
                    </a:cubicBezTo>
                    <a:cubicBezTo>
                      <a:pt x="29" y="46"/>
                      <a:pt x="29" y="46"/>
                      <a:pt x="29" y="46"/>
                    </a:cubicBezTo>
                    <a:lnTo>
                      <a:pt x="16" y="46"/>
                    </a:lnTo>
                    <a:close/>
                    <a:moveTo>
                      <a:pt x="31" y="53"/>
                    </a:moveTo>
                    <a:cubicBezTo>
                      <a:pt x="35" y="68"/>
                      <a:pt x="35" y="68"/>
                      <a:pt x="35" y="68"/>
                    </a:cubicBezTo>
                    <a:cubicBezTo>
                      <a:pt x="45" y="68"/>
                      <a:pt x="45" y="68"/>
                      <a:pt x="45" y="68"/>
                    </a:cubicBezTo>
                    <a:cubicBezTo>
                      <a:pt x="29" y="16"/>
                      <a:pt x="29" y="16"/>
                      <a:pt x="29" y="16"/>
                    </a:cubicBezTo>
                    <a:cubicBezTo>
                      <a:pt x="17" y="16"/>
                      <a:pt x="17" y="16"/>
                      <a:pt x="17" y="16"/>
                    </a:cubicBezTo>
                    <a:cubicBezTo>
                      <a:pt x="0" y="68"/>
                      <a:pt x="0" y="68"/>
                      <a:pt x="0" y="68"/>
                    </a:cubicBezTo>
                    <a:cubicBezTo>
                      <a:pt x="10" y="68"/>
                      <a:pt x="10" y="68"/>
                      <a:pt x="10" y="68"/>
                    </a:cubicBezTo>
                    <a:cubicBezTo>
                      <a:pt x="14" y="53"/>
                      <a:pt x="14" y="53"/>
                      <a:pt x="14" y="53"/>
                    </a:cubicBezTo>
                    <a:lnTo>
                      <a:pt x="3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9" name="Group 8">
              <a:extLst>
                <a:ext uri="{FF2B5EF4-FFF2-40B4-BE49-F238E27FC236}">
                  <a16:creationId xmlns:a16="http://schemas.microsoft.com/office/drawing/2014/main" id="{1EA6C1AF-DB76-44FF-B3A5-73C17BB05806}"/>
                </a:ext>
              </a:extLst>
            </p:cNvPr>
            <p:cNvGrpSpPr/>
            <p:nvPr userDrawn="1"/>
          </p:nvGrpSpPr>
          <p:grpSpPr>
            <a:xfrm>
              <a:off x="8212138" y="134938"/>
              <a:ext cx="647701" cy="676276"/>
              <a:chOff x="8212138" y="134938"/>
              <a:chExt cx="647701" cy="676276"/>
            </a:xfrm>
          </p:grpSpPr>
          <p:sp>
            <p:nvSpPr>
              <p:cNvPr id="10" name="Freeform 41">
                <a:extLst>
                  <a:ext uri="{FF2B5EF4-FFF2-40B4-BE49-F238E27FC236}">
                    <a16:creationId xmlns:a16="http://schemas.microsoft.com/office/drawing/2014/main" id="{AE20342F-106A-42A7-A725-122598B11680}"/>
                  </a:ext>
                  <a:ext uri="{C183D7F6-B498-43B3-948B-1728B52AA6E4}">
                    <adec:decorative xmlns:adec="http://schemas.microsoft.com/office/drawing/2017/decorative" val="1"/>
                  </a:ext>
                </a:extLst>
              </p:cNvPr>
              <p:cNvSpPr>
                <a:spLocks/>
              </p:cNvSpPr>
              <p:nvPr userDrawn="1"/>
            </p:nvSpPr>
            <p:spPr bwMode="auto">
              <a:xfrm>
                <a:off x="8372476" y="390526"/>
                <a:ext cx="141288" cy="160338"/>
              </a:xfrm>
              <a:custGeom>
                <a:avLst/>
                <a:gdLst>
                  <a:gd name="T0" fmla="*/ 89 w 89"/>
                  <a:gd name="T1" fmla="*/ 101 h 101"/>
                  <a:gd name="T2" fmla="*/ 89 w 89"/>
                  <a:gd name="T3" fmla="*/ 101 h 101"/>
                  <a:gd name="T4" fmla="*/ 50 w 89"/>
                  <a:gd name="T5" fmla="*/ 0 h 101"/>
                  <a:gd name="T6" fmla="*/ 50 w 89"/>
                  <a:gd name="T7" fmla="*/ 0 h 101"/>
                  <a:gd name="T8" fmla="*/ 0 w 89"/>
                  <a:gd name="T9" fmla="*/ 101 h 101"/>
                  <a:gd name="T10" fmla="*/ 89 w 89"/>
                  <a:gd name="T11" fmla="*/ 101 h 101"/>
                </a:gdLst>
                <a:ahLst/>
                <a:cxnLst>
                  <a:cxn ang="0">
                    <a:pos x="T0" y="T1"/>
                  </a:cxn>
                  <a:cxn ang="0">
                    <a:pos x="T2" y="T3"/>
                  </a:cxn>
                  <a:cxn ang="0">
                    <a:pos x="T4" y="T5"/>
                  </a:cxn>
                  <a:cxn ang="0">
                    <a:pos x="T6" y="T7"/>
                  </a:cxn>
                  <a:cxn ang="0">
                    <a:pos x="T8" y="T9"/>
                  </a:cxn>
                  <a:cxn ang="0">
                    <a:pos x="T10" y="T11"/>
                  </a:cxn>
                </a:cxnLst>
                <a:rect l="0" t="0" r="r" b="b"/>
                <a:pathLst>
                  <a:path w="89" h="101">
                    <a:moveTo>
                      <a:pt x="89" y="101"/>
                    </a:moveTo>
                    <a:lnTo>
                      <a:pt x="89" y="101"/>
                    </a:lnTo>
                    <a:lnTo>
                      <a:pt x="50" y="0"/>
                    </a:lnTo>
                    <a:lnTo>
                      <a:pt x="50" y="0"/>
                    </a:lnTo>
                    <a:lnTo>
                      <a:pt x="0" y="101"/>
                    </a:lnTo>
                    <a:lnTo>
                      <a:pt x="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2">
                <a:extLst>
                  <a:ext uri="{FF2B5EF4-FFF2-40B4-BE49-F238E27FC236}">
                    <a16:creationId xmlns:a16="http://schemas.microsoft.com/office/drawing/2014/main" id="{8C5ED6D8-B109-4A73-A236-4EFB1F4D1E13}"/>
                  </a:ext>
                  <a:ext uri="{C183D7F6-B498-43B3-948B-1728B52AA6E4}">
                    <adec:decorative xmlns:adec="http://schemas.microsoft.com/office/drawing/2017/decorative" val="1"/>
                  </a:ext>
                </a:extLst>
              </p:cNvPr>
              <p:cNvSpPr>
                <a:spLocks/>
              </p:cNvSpPr>
              <p:nvPr userDrawn="1"/>
            </p:nvSpPr>
            <p:spPr bwMode="auto">
              <a:xfrm>
                <a:off x="8564563" y="392113"/>
                <a:ext cx="141288" cy="158750"/>
              </a:xfrm>
              <a:custGeom>
                <a:avLst/>
                <a:gdLst>
                  <a:gd name="T0" fmla="*/ 89 w 89"/>
                  <a:gd name="T1" fmla="*/ 100 h 100"/>
                  <a:gd name="T2" fmla="*/ 89 w 89"/>
                  <a:gd name="T3" fmla="*/ 100 h 100"/>
                  <a:gd name="T4" fmla="*/ 49 w 89"/>
                  <a:gd name="T5" fmla="*/ 0 h 100"/>
                  <a:gd name="T6" fmla="*/ 49 w 89"/>
                  <a:gd name="T7" fmla="*/ 0 h 100"/>
                  <a:gd name="T8" fmla="*/ 38 w 89"/>
                  <a:gd name="T9" fmla="*/ 20 h 100"/>
                  <a:gd name="T10" fmla="*/ 21 w 89"/>
                  <a:gd name="T11" fmla="*/ 53 h 100"/>
                  <a:gd name="T12" fmla="*/ 6 w 89"/>
                  <a:gd name="T13" fmla="*/ 85 h 100"/>
                  <a:gd name="T14" fmla="*/ 0 w 89"/>
                  <a:gd name="T15" fmla="*/ 100 h 100"/>
                  <a:gd name="T16" fmla="*/ 89 w 89"/>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00">
                    <a:moveTo>
                      <a:pt x="89" y="100"/>
                    </a:moveTo>
                    <a:lnTo>
                      <a:pt x="89" y="100"/>
                    </a:lnTo>
                    <a:lnTo>
                      <a:pt x="49" y="0"/>
                    </a:lnTo>
                    <a:lnTo>
                      <a:pt x="49" y="0"/>
                    </a:lnTo>
                    <a:lnTo>
                      <a:pt x="38" y="20"/>
                    </a:lnTo>
                    <a:lnTo>
                      <a:pt x="21" y="53"/>
                    </a:lnTo>
                    <a:lnTo>
                      <a:pt x="6" y="85"/>
                    </a:lnTo>
                    <a:lnTo>
                      <a:pt x="0" y="100"/>
                    </a:lnTo>
                    <a:lnTo>
                      <a:pt x="89" y="1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3">
                <a:extLst>
                  <a:ext uri="{FF2B5EF4-FFF2-40B4-BE49-F238E27FC236}">
                    <a16:creationId xmlns:a16="http://schemas.microsoft.com/office/drawing/2014/main" id="{2DBAEB1C-CE33-48D2-B668-5B094BE7BC58}"/>
                  </a:ext>
                  <a:ext uri="{C183D7F6-B498-43B3-948B-1728B52AA6E4}">
                    <adec:decorative xmlns:adec="http://schemas.microsoft.com/office/drawing/2017/decorative" val="1"/>
                  </a:ext>
                </a:extLst>
              </p:cNvPr>
              <p:cNvSpPr>
                <a:spLocks/>
              </p:cNvSpPr>
              <p:nvPr userDrawn="1"/>
            </p:nvSpPr>
            <p:spPr bwMode="auto">
              <a:xfrm>
                <a:off x="8212138" y="298451"/>
                <a:ext cx="646113" cy="512763"/>
              </a:xfrm>
              <a:custGeom>
                <a:avLst/>
                <a:gdLst>
                  <a:gd name="T0" fmla="*/ 205 w 407"/>
                  <a:gd name="T1" fmla="*/ 194 h 323"/>
                  <a:gd name="T2" fmla="*/ 195 w 407"/>
                  <a:gd name="T3" fmla="*/ 214 h 323"/>
                  <a:gd name="T4" fmla="*/ 151 w 407"/>
                  <a:gd name="T5" fmla="*/ 305 h 323"/>
                  <a:gd name="T6" fmla="*/ 145 w 407"/>
                  <a:gd name="T7" fmla="*/ 323 h 323"/>
                  <a:gd name="T8" fmla="*/ 120 w 407"/>
                  <a:gd name="T9" fmla="*/ 323 h 323"/>
                  <a:gd name="T10" fmla="*/ 127 w 407"/>
                  <a:gd name="T11" fmla="*/ 310 h 323"/>
                  <a:gd name="T12" fmla="*/ 144 w 407"/>
                  <a:gd name="T13" fmla="*/ 277 h 323"/>
                  <a:gd name="T14" fmla="*/ 194 w 407"/>
                  <a:gd name="T15" fmla="*/ 175 h 323"/>
                  <a:gd name="T16" fmla="*/ 195 w 407"/>
                  <a:gd name="T17" fmla="*/ 171 h 323"/>
                  <a:gd name="T18" fmla="*/ 192 w 407"/>
                  <a:gd name="T19" fmla="*/ 171 h 323"/>
                  <a:gd name="T20" fmla="*/ 98 w 407"/>
                  <a:gd name="T21" fmla="*/ 171 h 323"/>
                  <a:gd name="T22" fmla="*/ 93 w 407"/>
                  <a:gd name="T23" fmla="*/ 174 h 323"/>
                  <a:gd name="T24" fmla="*/ 30 w 407"/>
                  <a:gd name="T25" fmla="*/ 309 h 323"/>
                  <a:gd name="T26" fmla="*/ 27 w 407"/>
                  <a:gd name="T27" fmla="*/ 316 h 323"/>
                  <a:gd name="T28" fmla="*/ 0 w 407"/>
                  <a:gd name="T29" fmla="*/ 323 h 323"/>
                  <a:gd name="T30" fmla="*/ 6 w 407"/>
                  <a:gd name="T31" fmla="*/ 310 h 323"/>
                  <a:gd name="T32" fmla="*/ 27 w 407"/>
                  <a:gd name="T33" fmla="*/ 270 h 323"/>
                  <a:gd name="T34" fmla="*/ 80 w 407"/>
                  <a:gd name="T35" fmla="*/ 162 h 323"/>
                  <a:gd name="T36" fmla="*/ 153 w 407"/>
                  <a:gd name="T37" fmla="*/ 12 h 323"/>
                  <a:gd name="T38" fmla="*/ 158 w 407"/>
                  <a:gd name="T39" fmla="*/ 0 h 323"/>
                  <a:gd name="T40" fmla="*/ 212 w 407"/>
                  <a:gd name="T41" fmla="*/ 136 h 323"/>
                  <a:gd name="T42" fmla="*/ 279 w 407"/>
                  <a:gd name="T43" fmla="*/ 0 h 323"/>
                  <a:gd name="T44" fmla="*/ 285 w 407"/>
                  <a:gd name="T45" fmla="*/ 16 h 323"/>
                  <a:gd name="T46" fmla="*/ 400 w 407"/>
                  <a:gd name="T47" fmla="*/ 306 h 323"/>
                  <a:gd name="T48" fmla="*/ 403 w 407"/>
                  <a:gd name="T49" fmla="*/ 315 h 323"/>
                  <a:gd name="T50" fmla="*/ 371 w 407"/>
                  <a:gd name="T51" fmla="*/ 323 h 323"/>
                  <a:gd name="T52" fmla="*/ 369 w 407"/>
                  <a:gd name="T53" fmla="*/ 310 h 323"/>
                  <a:gd name="T54" fmla="*/ 357 w 407"/>
                  <a:gd name="T55" fmla="*/ 277 h 323"/>
                  <a:gd name="T56" fmla="*/ 316 w 407"/>
                  <a:gd name="T57" fmla="*/ 171 h 323"/>
                  <a:gd name="T58" fmla="*/ 227 w 407"/>
                  <a:gd name="T59" fmla="*/ 171 h 323"/>
                  <a:gd name="T60" fmla="*/ 271 w 407"/>
                  <a:gd name="T61" fmla="*/ 285 h 323"/>
                  <a:gd name="T62" fmla="*/ 251 w 407"/>
                  <a:gd name="T63" fmla="*/ 323 h 323"/>
                  <a:gd name="T64" fmla="*/ 249 w 407"/>
                  <a:gd name="T65" fmla="*/ 309 h 323"/>
                  <a:gd name="T66" fmla="*/ 234 w 407"/>
                  <a:gd name="T67" fmla="*/ 272 h 323"/>
                  <a:gd name="T68" fmla="*/ 206 w 407"/>
                  <a:gd name="T69" fmla="*/ 197 h 323"/>
                  <a:gd name="T70" fmla="*/ 205 w 407"/>
                  <a:gd name="T71" fmla="*/ 194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7" h="323">
                    <a:moveTo>
                      <a:pt x="205" y="194"/>
                    </a:moveTo>
                    <a:lnTo>
                      <a:pt x="205" y="194"/>
                    </a:lnTo>
                    <a:lnTo>
                      <a:pt x="195" y="214"/>
                    </a:lnTo>
                    <a:lnTo>
                      <a:pt x="195" y="214"/>
                    </a:lnTo>
                    <a:lnTo>
                      <a:pt x="151" y="305"/>
                    </a:lnTo>
                    <a:lnTo>
                      <a:pt x="151" y="305"/>
                    </a:lnTo>
                    <a:lnTo>
                      <a:pt x="147" y="314"/>
                    </a:lnTo>
                    <a:lnTo>
                      <a:pt x="145" y="323"/>
                    </a:lnTo>
                    <a:lnTo>
                      <a:pt x="120" y="323"/>
                    </a:lnTo>
                    <a:lnTo>
                      <a:pt x="120" y="323"/>
                    </a:lnTo>
                    <a:lnTo>
                      <a:pt x="127" y="310"/>
                    </a:lnTo>
                    <a:lnTo>
                      <a:pt x="127" y="310"/>
                    </a:lnTo>
                    <a:lnTo>
                      <a:pt x="144" y="277"/>
                    </a:lnTo>
                    <a:lnTo>
                      <a:pt x="144" y="277"/>
                    </a:lnTo>
                    <a:lnTo>
                      <a:pt x="194" y="175"/>
                    </a:lnTo>
                    <a:lnTo>
                      <a:pt x="194" y="175"/>
                    </a:lnTo>
                    <a:lnTo>
                      <a:pt x="195" y="171"/>
                    </a:lnTo>
                    <a:lnTo>
                      <a:pt x="195" y="171"/>
                    </a:lnTo>
                    <a:lnTo>
                      <a:pt x="192" y="171"/>
                    </a:lnTo>
                    <a:lnTo>
                      <a:pt x="192" y="171"/>
                    </a:lnTo>
                    <a:lnTo>
                      <a:pt x="98" y="171"/>
                    </a:lnTo>
                    <a:lnTo>
                      <a:pt x="98" y="171"/>
                    </a:lnTo>
                    <a:lnTo>
                      <a:pt x="96" y="171"/>
                    </a:lnTo>
                    <a:lnTo>
                      <a:pt x="93" y="174"/>
                    </a:lnTo>
                    <a:lnTo>
                      <a:pt x="93" y="174"/>
                    </a:lnTo>
                    <a:lnTo>
                      <a:pt x="30" y="309"/>
                    </a:lnTo>
                    <a:lnTo>
                      <a:pt x="30" y="309"/>
                    </a:lnTo>
                    <a:lnTo>
                      <a:pt x="27" y="316"/>
                    </a:lnTo>
                    <a:lnTo>
                      <a:pt x="25" y="323"/>
                    </a:lnTo>
                    <a:lnTo>
                      <a:pt x="0" y="323"/>
                    </a:lnTo>
                    <a:lnTo>
                      <a:pt x="0" y="323"/>
                    </a:lnTo>
                    <a:lnTo>
                      <a:pt x="6" y="310"/>
                    </a:lnTo>
                    <a:lnTo>
                      <a:pt x="6" y="310"/>
                    </a:lnTo>
                    <a:lnTo>
                      <a:pt x="27" y="270"/>
                    </a:lnTo>
                    <a:lnTo>
                      <a:pt x="27" y="270"/>
                    </a:lnTo>
                    <a:lnTo>
                      <a:pt x="80" y="162"/>
                    </a:lnTo>
                    <a:lnTo>
                      <a:pt x="80" y="162"/>
                    </a:lnTo>
                    <a:lnTo>
                      <a:pt x="153" y="12"/>
                    </a:lnTo>
                    <a:lnTo>
                      <a:pt x="153" y="12"/>
                    </a:lnTo>
                    <a:lnTo>
                      <a:pt x="158" y="0"/>
                    </a:lnTo>
                    <a:lnTo>
                      <a:pt x="158" y="0"/>
                    </a:lnTo>
                    <a:lnTo>
                      <a:pt x="212" y="136"/>
                    </a:lnTo>
                    <a:lnTo>
                      <a:pt x="212" y="136"/>
                    </a:lnTo>
                    <a:lnTo>
                      <a:pt x="279" y="0"/>
                    </a:lnTo>
                    <a:lnTo>
                      <a:pt x="279" y="0"/>
                    </a:lnTo>
                    <a:lnTo>
                      <a:pt x="285" y="16"/>
                    </a:lnTo>
                    <a:lnTo>
                      <a:pt x="285" y="16"/>
                    </a:lnTo>
                    <a:lnTo>
                      <a:pt x="400" y="306"/>
                    </a:lnTo>
                    <a:lnTo>
                      <a:pt x="400" y="306"/>
                    </a:lnTo>
                    <a:lnTo>
                      <a:pt x="403" y="315"/>
                    </a:lnTo>
                    <a:lnTo>
                      <a:pt x="407" y="323"/>
                    </a:lnTo>
                    <a:lnTo>
                      <a:pt x="371" y="323"/>
                    </a:lnTo>
                    <a:lnTo>
                      <a:pt x="371" y="323"/>
                    </a:lnTo>
                    <a:lnTo>
                      <a:pt x="369" y="310"/>
                    </a:lnTo>
                    <a:lnTo>
                      <a:pt x="366" y="299"/>
                    </a:lnTo>
                    <a:lnTo>
                      <a:pt x="357" y="277"/>
                    </a:lnTo>
                    <a:lnTo>
                      <a:pt x="357" y="277"/>
                    </a:lnTo>
                    <a:lnTo>
                      <a:pt x="316" y="171"/>
                    </a:lnTo>
                    <a:lnTo>
                      <a:pt x="227" y="171"/>
                    </a:lnTo>
                    <a:lnTo>
                      <a:pt x="227" y="171"/>
                    </a:lnTo>
                    <a:lnTo>
                      <a:pt x="257" y="248"/>
                    </a:lnTo>
                    <a:lnTo>
                      <a:pt x="271" y="285"/>
                    </a:lnTo>
                    <a:lnTo>
                      <a:pt x="287" y="323"/>
                    </a:lnTo>
                    <a:lnTo>
                      <a:pt x="251" y="323"/>
                    </a:lnTo>
                    <a:lnTo>
                      <a:pt x="251" y="323"/>
                    </a:lnTo>
                    <a:lnTo>
                      <a:pt x="249" y="309"/>
                    </a:lnTo>
                    <a:lnTo>
                      <a:pt x="244" y="297"/>
                    </a:lnTo>
                    <a:lnTo>
                      <a:pt x="234" y="272"/>
                    </a:lnTo>
                    <a:lnTo>
                      <a:pt x="234" y="272"/>
                    </a:lnTo>
                    <a:lnTo>
                      <a:pt x="206" y="197"/>
                    </a:lnTo>
                    <a:lnTo>
                      <a:pt x="206" y="197"/>
                    </a:lnTo>
                    <a:lnTo>
                      <a:pt x="205" y="1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6B28109E-0CC7-4221-9186-3588CFF4957F}"/>
                  </a:ext>
                  <a:ext uri="{C183D7F6-B498-43B3-948B-1728B52AA6E4}">
                    <adec:decorative xmlns:adec="http://schemas.microsoft.com/office/drawing/2017/decorative" val="1"/>
                  </a:ext>
                </a:extLst>
              </p:cNvPr>
              <p:cNvSpPr>
                <a:spLocks/>
              </p:cNvSpPr>
              <p:nvPr userDrawn="1"/>
            </p:nvSpPr>
            <p:spPr bwMode="auto">
              <a:xfrm>
                <a:off x="8420101" y="147638"/>
                <a:ext cx="85725" cy="101600"/>
              </a:xfrm>
              <a:custGeom>
                <a:avLst/>
                <a:gdLst>
                  <a:gd name="T0" fmla="*/ 0 w 54"/>
                  <a:gd name="T1" fmla="*/ 32 h 64"/>
                  <a:gd name="T2" fmla="*/ 0 w 54"/>
                  <a:gd name="T3" fmla="*/ 32 h 64"/>
                  <a:gd name="T4" fmla="*/ 0 w 54"/>
                  <a:gd name="T5" fmla="*/ 37 h 64"/>
                  <a:gd name="T6" fmla="*/ 1 w 54"/>
                  <a:gd name="T7" fmla="*/ 42 h 64"/>
                  <a:gd name="T8" fmla="*/ 3 w 54"/>
                  <a:gd name="T9" fmla="*/ 46 h 64"/>
                  <a:gd name="T10" fmla="*/ 5 w 54"/>
                  <a:gd name="T11" fmla="*/ 52 h 64"/>
                  <a:gd name="T12" fmla="*/ 5 w 54"/>
                  <a:gd name="T13" fmla="*/ 52 h 64"/>
                  <a:gd name="T14" fmla="*/ 10 w 54"/>
                  <a:gd name="T15" fmla="*/ 56 h 64"/>
                  <a:gd name="T16" fmla="*/ 14 w 54"/>
                  <a:gd name="T17" fmla="*/ 59 h 64"/>
                  <a:gd name="T18" fmla="*/ 19 w 54"/>
                  <a:gd name="T19" fmla="*/ 63 h 64"/>
                  <a:gd name="T20" fmla="*/ 24 w 54"/>
                  <a:gd name="T21" fmla="*/ 64 h 64"/>
                  <a:gd name="T22" fmla="*/ 30 w 54"/>
                  <a:gd name="T23" fmla="*/ 64 h 64"/>
                  <a:gd name="T24" fmla="*/ 34 w 54"/>
                  <a:gd name="T25" fmla="*/ 63 h 64"/>
                  <a:gd name="T26" fmla="*/ 40 w 54"/>
                  <a:gd name="T27" fmla="*/ 59 h 64"/>
                  <a:gd name="T28" fmla="*/ 44 w 54"/>
                  <a:gd name="T29" fmla="*/ 56 h 64"/>
                  <a:gd name="T30" fmla="*/ 44 w 54"/>
                  <a:gd name="T31" fmla="*/ 56 h 64"/>
                  <a:gd name="T32" fmla="*/ 48 w 54"/>
                  <a:gd name="T33" fmla="*/ 50 h 64"/>
                  <a:gd name="T34" fmla="*/ 52 w 54"/>
                  <a:gd name="T35" fmla="*/ 45 h 64"/>
                  <a:gd name="T36" fmla="*/ 53 w 54"/>
                  <a:gd name="T37" fmla="*/ 39 h 64"/>
                  <a:gd name="T38" fmla="*/ 54 w 54"/>
                  <a:gd name="T39" fmla="*/ 33 h 64"/>
                  <a:gd name="T40" fmla="*/ 54 w 54"/>
                  <a:gd name="T41" fmla="*/ 27 h 64"/>
                  <a:gd name="T42" fmla="*/ 52 w 54"/>
                  <a:gd name="T43" fmla="*/ 21 h 64"/>
                  <a:gd name="T44" fmla="*/ 50 w 54"/>
                  <a:gd name="T45" fmla="*/ 15 h 64"/>
                  <a:gd name="T46" fmla="*/ 46 w 54"/>
                  <a:gd name="T47" fmla="*/ 10 h 64"/>
                  <a:gd name="T48" fmla="*/ 46 w 54"/>
                  <a:gd name="T49" fmla="*/ 10 h 64"/>
                  <a:gd name="T50" fmla="*/ 43 w 54"/>
                  <a:gd name="T51" fmla="*/ 6 h 64"/>
                  <a:gd name="T52" fmla="*/ 39 w 54"/>
                  <a:gd name="T53" fmla="*/ 3 h 64"/>
                  <a:gd name="T54" fmla="*/ 35 w 54"/>
                  <a:gd name="T55" fmla="*/ 2 h 64"/>
                  <a:gd name="T56" fmla="*/ 31 w 54"/>
                  <a:gd name="T57" fmla="*/ 1 h 64"/>
                  <a:gd name="T58" fmla="*/ 25 w 54"/>
                  <a:gd name="T59" fmla="*/ 0 h 64"/>
                  <a:gd name="T60" fmla="*/ 21 w 54"/>
                  <a:gd name="T61" fmla="*/ 1 h 64"/>
                  <a:gd name="T62" fmla="*/ 16 w 54"/>
                  <a:gd name="T63" fmla="*/ 3 h 64"/>
                  <a:gd name="T64" fmla="*/ 12 w 54"/>
                  <a:gd name="T65" fmla="*/ 5 h 64"/>
                  <a:gd name="T66" fmla="*/ 12 w 54"/>
                  <a:gd name="T67" fmla="*/ 5 h 64"/>
                  <a:gd name="T68" fmla="*/ 7 w 54"/>
                  <a:gd name="T69" fmla="*/ 11 h 64"/>
                  <a:gd name="T70" fmla="*/ 3 w 54"/>
                  <a:gd name="T71" fmla="*/ 16 h 64"/>
                  <a:gd name="T72" fmla="*/ 1 w 54"/>
                  <a:gd name="T73" fmla="*/ 24 h 64"/>
                  <a:gd name="T74" fmla="*/ 0 w 54"/>
                  <a:gd name="T7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64">
                    <a:moveTo>
                      <a:pt x="0" y="32"/>
                    </a:moveTo>
                    <a:lnTo>
                      <a:pt x="0" y="32"/>
                    </a:lnTo>
                    <a:lnTo>
                      <a:pt x="0" y="37"/>
                    </a:lnTo>
                    <a:lnTo>
                      <a:pt x="1" y="42"/>
                    </a:lnTo>
                    <a:lnTo>
                      <a:pt x="3" y="46"/>
                    </a:lnTo>
                    <a:lnTo>
                      <a:pt x="5" y="52"/>
                    </a:lnTo>
                    <a:lnTo>
                      <a:pt x="5" y="52"/>
                    </a:lnTo>
                    <a:lnTo>
                      <a:pt x="10" y="56"/>
                    </a:lnTo>
                    <a:lnTo>
                      <a:pt x="14" y="59"/>
                    </a:lnTo>
                    <a:lnTo>
                      <a:pt x="19" y="63"/>
                    </a:lnTo>
                    <a:lnTo>
                      <a:pt x="24" y="64"/>
                    </a:lnTo>
                    <a:lnTo>
                      <a:pt x="30" y="64"/>
                    </a:lnTo>
                    <a:lnTo>
                      <a:pt x="34" y="63"/>
                    </a:lnTo>
                    <a:lnTo>
                      <a:pt x="40" y="59"/>
                    </a:lnTo>
                    <a:lnTo>
                      <a:pt x="44" y="56"/>
                    </a:lnTo>
                    <a:lnTo>
                      <a:pt x="44" y="56"/>
                    </a:lnTo>
                    <a:lnTo>
                      <a:pt x="48" y="50"/>
                    </a:lnTo>
                    <a:lnTo>
                      <a:pt x="52" y="45"/>
                    </a:lnTo>
                    <a:lnTo>
                      <a:pt x="53" y="39"/>
                    </a:lnTo>
                    <a:lnTo>
                      <a:pt x="54" y="33"/>
                    </a:lnTo>
                    <a:lnTo>
                      <a:pt x="54" y="27"/>
                    </a:lnTo>
                    <a:lnTo>
                      <a:pt x="52" y="21"/>
                    </a:lnTo>
                    <a:lnTo>
                      <a:pt x="50" y="15"/>
                    </a:lnTo>
                    <a:lnTo>
                      <a:pt x="46" y="10"/>
                    </a:lnTo>
                    <a:lnTo>
                      <a:pt x="46" y="10"/>
                    </a:lnTo>
                    <a:lnTo>
                      <a:pt x="43" y="6"/>
                    </a:lnTo>
                    <a:lnTo>
                      <a:pt x="39" y="3"/>
                    </a:lnTo>
                    <a:lnTo>
                      <a:pt x="35" y="2"/>
                    </a:lnTo>
                    <a:lnTo>
                      <a:pt x="31" y="1"/>
                    </a:lnTo>
                    <a:lnTo>
                      <a:pt x="25" y="0"/>
                    </a:lnTo>
                    <a:lnTo>
                      <a:pt x="21" y="1"/>
                    </a:lnTo>
                    <a:lnTo>
                      <a:pt x="16" y="3"/>
                    </a:lnTo>
                    <a:lnTo>
                      <a:pt x="12" y="5"/>
                    </a:lnTo>
                    <a:lnTo>
                      <a:pt x="12" y="5"/>
                    </a:lnTo>
                    <a:lnTo>
                      <a:pt x="7" y="11"/>
                    </a:lnTo>
                    <a:lnTo>
                      <a:pt x="3" y="16"/>
                    </a:lnTo>
                    <a:lnTo>
                      <a:pt x="1" y="24"/>
                    </a:lnTo>
                    <a:lnTo>
                      <a:pt x="0"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1376DE0-E28E-4023-B443-1F45BCD86340}"/>
                  </a:ext>
                  <a:ext uri="{C183D7F6-B498-43B3-948B-1728B52AA6E4}">
                    <adec:decorative xmlns:adec="http://schemas.microsoft.com/office/drawing/2017/decorative" val="1"/>
                  </a:ext>
                </a:extLst>
              </p:cNvPr>
              <p:cNvSpPr>
                <a:spLocks/>
              </p:cNvSpPr>
              <p:nvPr userDrawn="1"/>
            </p:nvSpPr>
            <p:spPr bwMode="auto">
              <a:xfrm>
                <a:off x="8385176" y="134938"/>
                <a:ext cx="155575" cy="127000"/>
              </a:xfrm>
              <a:custGeom>
                <a:avLst/>
                <a:gdLst>
                  <a:gd name="T0" fmla="*/ 48 w 98"/>
                  <a:gd name="T1" fmla="*/ 0 h 80"/>
                  <a:gd name="T2" fmla="*/ 48 w 98"/>
                  <a:gd name="T3" fmla="*/ 0 h 80"/>
                  <a:gd name="T4" fmla="*/ 59 w 98"/>
                  <a:gd name="T5" fmla="*/ 1 h 80"/>
                  <a:gd name="T6" fmla="*/ 69 w 98"/>
                  <a:gd name="T7" fmla="*/ 3 h 80"/>
                  <a:gd name="T8" fmla="*/ 79 w 98"/>
                  <a:gd name="T9" fmla="*/ 9 h 80"/>
                  <a:gd name="T10" fmla="*/ 87 w 98"/>
                  <a:gd name="T11" fmla="*/ 15 h 80"/>
                  <a:gd name="T12" fmla="*/ 87 w 98"/>
                  <a:gd name="T13" fmla="*/ 15 h 80"/>
                  <a:gd name="T14" fmla="*/ 92 w 98"/>
                  <a:gd name="T15" fmla="*/ 21 h 80"/>
                  <a:gd name="T16" fmla="*/ 96 w 98"/>
                  <a:gd name="T17" fmla="*/ 28 h 80"/>
                  <a:gd name="T18" fmla="*/ 97 w 98"/>
                  <a:gd name="T19" fmla="*/ 34 h 80"/>
                  <a:gd name="T20" fmla="*/ 98 w 98"/>
                  <a:gd name="T21" fmla="*/ 42 h 80"/>
                  <a:gd name="T22" fmla="*/ 97 w 98"/>
                  <a:gd name="T23" fmla="*/ 49 h 80"/>
                  <a:gd name="T24" fmla="*/ 95 w 98"/>
                  <a:gd name="T25" fmla="*/ 55 h 80"/>
                  <a:gd name="T26" fmla="*/ 91 w 98"/>
                  <a:gd name="T27" fmla="*/ 61 h 80"/>
                  <a:gd name="T28" fmla="*/ 86 w 98"/>
                  <a:gd name="T29" fmla="*/ 67 h 80"/>
                  <a:gd name="T30" fmla="*/ 86 w 98"/>
                  <a:gd name="T31" fmla="*/ 67 h 80"/>
                  <a:gd name="T32" fmla="*/ 81 w 98"/>
                  <a:gd name="T33" fmla="*/ 71 h 80"/>
                  <a:gd name="T34" fmla="*/ 76 w 98"/>
                  <a:gd name="T35" fmla="*/ 74 h 80"/>
                  <a:gd name="T36" fmla="*/ 72 w 98"/>
                  <a:gd name="T37" fmla="*/ 77 h 80"/>
                  <a:gd name="T38" fmla="*/ 66 w 98"/>
                  <a:gd name="T39" fmla="*/ 78 h 80"/>
                  <a:gd name="T40" fmla="*/ 54 w 98"/>
                  <a:gd name="T41" fmla="*/ 80 h 80"/>
                  <a:gd name="T42" fmla="*/ 42 w 98"/>
                  <a:gd name="T43" fmla="*/ 80 h 80"/>
                  <a:gd name="T44" fmla="*/ 42 w 98"/>
                  <a:gd name="T45" fmla="*/ 80 h 80"/>
                  <a:gd name="T46" fmla="*/ 33 w 98"/>
                  <a:gd name="T47" fmla="*/ 79 h 80"/>
                  <a:gd name="T48" fmla="*/ 24 w 98"/>
                  <a:gd name="T49" fmla="*/ 76 h 80"/>
                  <a:gd name="T50" fmla="*/ 16 w 98"/>
                  <a:gd name="T51" fmla="*/ 72 h 80"/>
                  <a:gd name="T52" fmla="*/ 9 w 98"/>
                  <a:gd name="T53" fmla="*/ 65 h 80"/>
                  <a:gd name="T54" fmla="*/ 9 w 98"/>
                  <a:gd name="T55" fmla="*/ 65 h 80"/>
                  <a:gd name="T56" fmla="*/ 4 w 98"/>
                  <a:gd name="T57" fmla="*/ 58 h 80"/>
                  <a:gd name="T58" fmla="*/ 1 w 98"/>
                  <a:gd name="T59" fmla="*/ 51 h 80"/>
                  <a:gd name="T60" fmla="*/ 0 w 98"/>
                  <a:gd name="T61" fmla="*/ 43 h 80"/>
                  <a:gd name="T62" fmla="*/ 0 w 98"/>
                  <a:gd name="T63" fmla="*/ 36 h 80"/>
                  <a:gd name="T64" fmla="*/ 1 w 98"/>
                  <a:gd name="T65" fmla="*/ 29 h 80"/>
                  <a:gd name="T66" fmla="*/ 4 w 98"/>
                  <a:gd name="T67" fmla="*/ 22 h 80"/>
                  <a:gd name="T68" fmla="*/ 9 w 98"/>
                  <a:gd name="T69" fmla="*/ 17 h 80"/>
                  <a:gd name="T70" fmla="*/ 14 w 98"/>
                  <a:gd name="T71" fmla="*/ 11 h 80"/>
                  <a:gd name="T72" fmla="*/ 14 w 98"/>
                  <a:gd name="T73" fmla="*/ 11 h 80"/>
                  <a:gd name="T74" fmla="*/ 22 w 98"/>
                  <a:gd name="T75" fmla="*/ 6 h 80"/>
                  <a:gd name="T76" fmla="*/ 31 w 98"/>
                  <a:gd name="T77" fmla="*/ 2 h 80"/>
                  <a:gd name="T78" fmla="*/ 40 w 98"/>
                  <a:gd name="T79" fmla="*/ 1 h 80"/>
                  <a:gd name="T80" fmla="*/ 48 w 98"/>
                  <a:gd name="T8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80">
                    <a:moveTo>
                      <a:pt x="48" y="0"/>
                    </a:moveTo>
                    <a:lnTo>
                      <a:pt x="48" y="0"/>
                    </a:lnTo>
                    <a:lnTo>
                      <a:pt x="59" y="1"/>
                    </a:lnTo>
                    <a:lnTo>
                      <a:pt x="69" y="3"/>
                    </a:lnTo>
                    <a:lnTo>
                      <a:pt x="79" y="9"/>
                    </a:lnTo>
                    <a:lnTo>
                      <a:pt x="87" y="15"/>
                    </a:lnTo>
                    <a:lnTo>
                      <a:pt x="87" y="15"/>
                    </a:lnTo>
                    <a:lnTo>
                      <a:pt x="92" y="21"/>
                    </a:lnTo>
                    <a:lnTo>
                      <a:pt x="96" y="28"/>
                    </a:lnTo>
                    <a:lnTo>
                      <a:pt x="97" y="34"/>
                    </a:lnTo>
                    <a:lnTo>
                      <a:pt x="98" y="42"/>
                    </a:lnTo>
                    <a:lnTo>
                      <a:pt x="97" y="49"/>
                    </a:lnTo>
                    <a:lnTo>
                      <a:pt x="95" y="55"/>
                    </a:lnTo>
                    <a:lnTo>
                      <a:pt x="91" y="61"/>
                    </a:lnTo>
                    <a:lnTo>
                      <a:pt x="86" y="67"/>
                    </a:lnTo>
                    <a:lnTo>
                      <a:pt x="86" y="67"/>
                    </a:lnTo>
                    <a:lnTo>
                      <a:pt x="81" y="71"/>
                    </a:lnTo>
                    <a:lnTo>
                      <a:pt x="76" y="74"/>
                    </a:lnTo>
                    <a:lnTo>
                      <a:pt x="72" y="77"/>
                    </a:lnTo>
                    <a:lnTo>
                      <a:pt x="66" y="78"/>
                    </a:lnTo>
                    <a:lnTo>
                      <a:pt x="54" y="80"/>
                    </a:lnTo>
                    <a:lnTo>
                      <a:pt x="42" y="80"/>
                    </a:lnTo>
                    <a:lnTo>
                      <a:pt x="42" y="80"/>
                    </a:lnTo>
                    <a:lnTo>
                      <a:pt x="33" y="79"/>
                    </a:lnTo>
                    <a:lnTo>
                      <a:pt x="24" y="76"/>
                    </a:lnTo>
                    <a:lnTo>
                      <a:pt x="16" y="72"/>
                    </a:lnTo>
                    <a:lnTo>
                      <a:pt x="9" y="65"/>
                    </a:lnTo>
                    <a:lnTo>
                      <a:pt x="9" y="65"/>
                    </a:lnTo>
                    <a:lnTo>
                      <a:pt x="4" y="58"/>
                    </a:lnTo>
                    <a:lnTo>
                      <a:pt x="1" y="51"/>
                    </a:lnTo>
                    <a:lnTo>
                      <a:pt x="0" y="43"/>
                    </a:lnTo>
                    <a:lnTo>
                      <a:pt x="0" y="36"/>
                    </a:lnTo>
                    <a:lnTo>
                      <a:pt x="1" y="29"/>
                    </a:lnTo>
                    <a:lnTo>
                      <a:pt x="4" y="22"/>
                    </a:lnTo>
                    <a:lnTo>
                      <a:pt x="9" y="17"/>
                    </a:lnTo>
                    <a:lnTo>
                      <a:pt x="14" y="11"/>
                    </a:lnTo>
                    <a:lnTo>
                      <a:pt x="14" y="11"/>
                    </a:lnTo>
                    <a:lnTo>
                      <a:pt x="22" y="6"/>
                    </a:lnTo>
                    <a:lnTo>
                      <a:pt x="31" y="2"/>
                    </a:lnTo>
                    <a:lnTo>
                      <a:pt x="40" y="1"/>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E4EB0EE7-00EE-4560-AB93-4EF4BB3B3AC5}"/>
                  </a:ext>
                  <a:ext uri="{C183D7F6-B498-43B3-948B-1728B52AA6E4}">
                    <adec:decorative xmlns:adec="http://schemas.microsoft.com/office/drawing/2017/decorative" val="1"/>
                  </a:ext>
                </a:extLst>
              </p:cNvPr>
              <p:cNvSpPr>
                <a:spLocks noEditPoints="1"/>
              </p:cNvSpPr>
              <p:nvPr userDrawn="1"/>
            </p:nvSpPr>
            <p:spPr bwMode="auto">
              <a:xfrm>
                <a:off x="8213726" y="298451"/>
                <a:ext cx="646113" cy="511175"/>
              </a:xfrm>
              <a:custGeom>
                <a:avLst/>
                <a:gdLst>
                  <a:gd name="T0" fmla="*/ 173 w 370"/>
                  <a:gd name="T1" fmla="*/ 145 h 293"/>
                  <a:gd name="T2" fmla="*/ 137 w 370"/>
                  <a:gd name="T3" fmla="*/ 53 h 293"/>
                  <a:gd name="T4" fmla="*/ 92 w 370"/>
                  <a:gd name="T5" fmla="*/ 145 h 293"/>
                  <a:gd name="T6" fmla="*/ 173 w 370"/>
                  <a:gd name="T7" fmla="*/ 145 h 293"/>
                  <a:gd name="T8" fmla="*/ 282 w 370"/>
                  <a:gd name="T9" fmla="*/ 145 h 293"/>
                  <a:gd name="T10" fmla="*/ 246 w 370"/>
                  <a:gd name="T11" fmla="*/ 54 h 293"/>
                  <a:gd name="T12" fmla="*/ 202 w 370"/>
                  <a:gd name="T13" fmla="*/ 145 h 293"/>
                  <a:gd name="T14" fmla="*/ 282 w 370"/>
                  <a:gd name="T15" fmla="*/ 145 h 293"/>
                  <a:gd name="T16" fmla="*/ 186 w 370"/>
                  <a:gd name="T17" fmla="*/ 176 h 293"/>
                  <a:gd name="T18" fmla="*/ 177 w 370"/>
                  <a:gd name="T19" fmla="*/ 195 h 293"/>
                  <a:gd name="T20" fmla="*/ 137 w 370"/>
                  <a:gd name="T21" fmla="*/ 277 h 293"/>
                  <a:gd name="T22" fmla="*/ 132 w 370"/>
                  <a:gd name="T23" fmla="*/ 293 h 293"/>
                  <a:gd name="T24" fmla="*/ 109 w 370"/>
                  <a:gd name="T25" fmla="*/ 293 h 293"/>
                  <a:gd name="T26" fmla="*/ 115 w 370"/>
                  <a:gd name="T27" fmla="*/ 282 h 293"/>
                  <a:gd name="T28" fmla="*/ 131 w 370"/>
                  <a:gd name="T29" fmla="*/ 252 h 293"/>
                  <a:gd name="T30" fmla="*/ 176 w 370"/>
                  <a:gd name="T31" fmla="*/ 159 h 293"/>
                  <a:gd name="T32" fmla="*/ 177 w 370"/>
                  <a:gd name="T33" fmla="*/ 156 h 293"/>
                  <a:gd name="T34" fmla="*/ 174 w 370"/>
                  <a:gd name="T35" fmla="*/ 156 h 293"/>
                  <a:gd name="T36" fmla="*/ 89 w 370"/>
                  <a:gd name="T37" fmla="*/ 156 h 293"/>
                  <a:gd name="T38" fmla="*/ 85 w 370"/>
                  <a:gd name="T39" fmla="*/ 158 h 293"/>
                  <a:gd name="T40" fmla="*/ 27 w 370"/>
                  <a:gd name="T41" fmla="*/ 281 h 293"/>
                  <a:gd name="T42" fmla="*/ 23 w 370"/>
                  <a:gd name="T43" fmla="*/ 293 h 293"/>
                  <a:gd name="T44" fmla="*/ 0 w 370"/>
                  <a:gd name="T45" fmla="*/ 293 h 293"/>
                  <a:gd name="T46" fmla="*/ 6 w 370"/>
                  <a:gd name="T47" fmla="*/ 282 h 293"/>
                  <a:gd name="T48" fmla="*/ 25 w 370"/>
                  <a:gd name="T49" fmla="*/ 245 h 293"/>
                  <a:gd name="T50" fmla="*/ 73 w 370"/>
                  <a:gd name="T51" fmla="*/ 147 h 293"/>
                  <a:gd name="T52" fmla="*/ 139 w 370"/>
                  <a:gd name="T53" fmla="*/ 11 h 293"/>
                  <a:gd name="T54" fmla="*/ 144 w 370"/>
                  <a:gd name="T55" fmla="*/ 0 h 293"/>
                  <a:gd name="T56" fmla="*/ 193 w 370"/>
                  <a:gd name="T57" fmla="*/ 124 h 293"/>
                  <a:gd name="T58" fmla="*/ 253 w 370"/>
                  <a:gd name="T59" fmla="*/ 0 h 293"/>
                  <a:gd name="T60" fmla="*/ 259 w 370"/>
                  <a:gd name="T61" fmla="*/ 15 h 293"/>
                  <a:gd name="T62" fmla="*/ 363 w 370"/>
                  <a:gd name="T63" fmla="*/ 278 h 293"/>
                  <a:gd name="T64" fmla="*/ 370 w 370"/>
                  <a:gd name="T65" fmla="*/ 293 h 293"/>
                  <a:gd name="T66" fmla="*/ 337 w 370"/>
                  <a:gd name="T67" fmla="*/ 293 h 293"/>
                  <a:gd name="T68" fmla="*/ 324 w 370"/>
                  <a:gd name="T69" fmla="*/ 252 h 293"/>
                  <a:gd name="T70" fmla="*/ 287 w 370"/>
                  <a:gd name="T71" fmla="*/ 156 h 293"/>
                  <a:gd name="T72" fmla="*/ 206 w 370"/>
                  <a:gd name="T73" fmla="*/ 156 h 293"/>
                  <a:gd name="T74" fmla="*/ 261 w 370"/>
                  <a:gd name="T75" fmla="*/ 293 h 293"/>
                  <a:gd name="T76" fmla="*/ 228 w 370"/>
                  <a:gd name="T77" fmla="*/ 293 h 293"/>
                  <a:gd name="T78" fmla="*/ 213 w 370"/>
                  <a:gd name="T79" fmla="*/ 247 h 293"/>
                  <a:gd name="T80" fmla="*/ 187 w 370"/>
                  <a:gd name="T81" fmla="*/ 179 h 293"/>
                  <a:gd name="T82" fmla="*/ 186 w 370"/>
                  <a:gd name="T83" fmla="*/ 1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0" h="293">
                    <a:moveTo>
                      <a:pt x="173" y="145"/>
                    </a:moveTo>
                    <a:cubicBezTo>
                      <a:pt x="161" y="115"/>
                      <a:pt x="149" y="84"/>
                      <a:pt x="137" y="53"/>
                    </a:cubicBezTo>
                    <a:cubicBezTo>
                      <a:pt x="122" y="84"/>
                      <a:pt x="107" y="115"/>
                      <a:pt x="92" y="145"/>
                    </a:cubicBezTo>
                    <a:lnTo>
                      <a:pt x="173" y="145"/>
                    </a:lnTo>
                    <a:close/>
                    <a:moveTo>
                      <a:pt x="282" y="145"/>
                    </a:moveTo>
                    <a:cubicBezTo>
                      <a:pt x="270" y="114"/>
                      <a:pt x="258" y="84"/>
                      <a:pt x="246" y="54"/>
                    </a:cubicBezTo>
                    <a:cubicBezTo>
                      <a:pt x="239" y="64"/>
                      <a:pt x="201" y="143"/>
                      <a:pt x="202" y="145"/>
                    </a:cubicBezTo>
                    <a:lnTo>
                      <a:pt x="282" y="145"/>
                    </a:lnTo>
                    <a:close/>
                    <a:moveTo>
                      <a:pt x="186" y="176"/>
                    </a:moveTo>
                    <a:cubicBezTo>
                      <a:pt x="183" y="183"/>
                      <a:pt x="180" y="189"/>
                      <a:pt x="177" y="195"/>
                    </a:cubicBezTo>
                    <a:cubicBezTo>
                      <a:pt x="164" y="222"/>
                      <a:pt x="150" y="250"/>
                      <a:pt x="137" y="277"/>
                    </a:cubicBezTo>
                    <a:cubicBezTo>
                      <a:pt x="135" y="282"/>
                      <a:pt x="134" y="288"/>
                      <a:pt x="132" y="293"/>
                    </a:cubicBezTo>
                    <a:cubicBezTo>
                      <a:pt x="109" y="293"/>
                      <a:pt x="109" y="293"/>
                      <a:pt x="109" y="293"/>
                    </a:cubicBezTo>
                    <a:cubicBezTo>
                      <a:pt x="111" y="289"/>
                      <a:pt x="113" y="286"/>
                      <a:pt x="115" y="282"/>
                    </a:cubicBezTo>
                    <a:cubicBezTo>
                      <a:pt x="121" y="272"/>
                      <a:pt x="126" y="262"/>
                      <a:pt x="131" y="252"/>
                    </a:cubicBezTo>
                    <a:cubicBezTo>
                      <a:pt x="146" y="221"/>
                      <a:pt x="161" y="190"/>
                      <a:pt x="176" y="159"/>
                    </a:cubicBezTo>
                    <a:cubicBezTo>
                      <a:pt x="176" y="158"/>
                      <a:pt x="177" y="157"/>
                      <a:pt x="177" y="156"/>
                    </a:cubicBezTo>
                    <a:cubicBezTo>
                      <a:pt x="176" y="156"/>
                      <a:pt x="175" y="156"/>
                      <a:pt x="174" y="156"/>
                    </a:cubicBezTo>
                    <a:cubicBezTo>
                      <a:pt x="146" y="156"/>
                      <a:pt x="117" y="156"/>
                      <a:pt x="89" y="156"/>
                    </a:cubicBezTo>
                    <a:cubicBezTo>
                      <a:pt x="87" y="156"/>
                      <a:pt x="86" y="156"/>
                      <a:pt x="85" y="158"/>
                    </a:cubicBezTo>
                    <a:cubicBezTo>
                      <a:pt x="66" y="199"/>
                      <a:pt x="46" y="240"/>
                      <a:pt x="27" y="281"/>
                    </a:cubicBezTo>
                    <a:cubicBezTo>
                      <a:pt x="25" y="285"/>
                      <a:pt x="24" y="289"/>
                      <a:pt x="23" y="293"/>
                    </a:cubicBezTo>
                    <a:cubicBezTo>
                      <a:pt x="0" y="293"/>
                      <a:pt x="0" y="293"/>
                      <a:pt x="0" y="293"/>
                    </a:cubicBezTo>
                    <a:cubicBezTo>
                      <a:pt x="2" y="289"/>
                      <a:pt x="4" y="286"/>
                      <a:pt x="6" y="282"/>
                    </a:cubicBezTo>
                    <a:cubicBezTo>
                      <a:pt x="12" y="270"/>
                      <a:pt x="19" y="258"/>
                      <a:pt x="25" y="245"/>
                    </a:cubicBezTo>
                    <a:cubicBezTo>
                      <a:pt x="41" y="213"/>
                      <a:pt x="57" y="180"/>
                      <a:pt x="73" y="147"/>
                    </a:cubicBezTo>
                    <a:cubicBezTo>
                      <a:pt x="95" y="102"/>
                      <a:pt x="117" y="56"/>
                      <a:pt x="139" y="11"/>
                    </a:cubicBezTo>
                    <a:cubicBezTo>
                      <a:pt x="140" y="8"/>
                      <a:pt x="142" y="4"/>
                      <a:pt x="144" y="0"/>
                    </a:cubicBezTo>
                    <a:cubicBezTo>
                      <a:pt x="161" y="42"/>
                      <a:pt x="177" y="82"/>
                      <a:pt x="193" y="124"/>
                    </a:cubicBezTo>
                    <a:cubicBezTo>
                      <a:pt x="213" y="82"/>
                      <a:pt x="233" y="42"/>
                      <a:pt x="253" y="0"/>
                    </a:cubicBezTo>
                    <a:cubicBezTo>
                      <a:pt x="255" y="6"/>
                      <a:pt x="257" y="10"/>
                      <a:pt x="259" y="15"/>
                    </a:cubicBezTo>
                    <a:cubicBezTo>
                      <a:pt x="294" y="103"/>
                      <a:pt x="328" y="190"/>
                      <a:pt x="363" y="278"/>
                    </a:cubicBezTo>
                    <a:cubicBezTo>
                      <a:pt x="365" y="283"/>
                      <a:pt x="368" y="288"/>
                      <a:pt x="370" y="293"/>
                    </a:cubicBezTo>
                    <a:cubicBezTo>
                      <a:pt x="337" y="293"/>
                      <a:pt x="337" y="293"/>
                      <a:pt x="337" y="293"/>
                    </a:cubicBezTo>
                    <a:cubicBezTo>
                      <a:pt x="336" y="278"/>
                      <a:pt x="329" y="265"/>
                      <a:pt x="324" y="252"/>
                    </a:cubicBezTo>
                    <a:cubicBezTo>
                      <a:pt x="312" y="220"/>
                      <a:pt x="299" y="188"/>
                      <a:pt x="287" y="156"/>
                    </a:cubicBezTo>
                    <a:cubicBezTo>
                      <a:pt x="206" y="156"/>
                      <a:pt x="206" y="156"/>
                      <a:pt x="206" y="156"/>
                    </a:cubicBezTo>
                    <a:cubicBezTo>
                      <a:pt x="224" y="202"/>
                      <a:pt x="241" y="248"/>
                      <a:pt x="261" y="293"/>
                    </a:cubicBezTo>
                    <a:cubicBezTo>
                      <a:pt x="228" y="293"/>
                      <a:pt x="228" y="293"/>
                      <a:pt x="228" y="293"/>
                    </a:cubicBezTo>
                    <a:cubicBezTo>
                      <a:pt x="227" y="277"/>
                      <a:pt x="219" y="262"/>
                      <a:pt x="213" y="247"/>
                    </a:cubicBezTo>
                    <a:cubicBezTo>
                      <a:pt x="205" y="224"/>
                      <a:pt x="196" y="201"/>
                      <a:pt x="187" y="179"/>
                    </a:cubicBezTo>
                    <a:cubicBezTo>
                      <a:pt x="187" y="178"/>
                      <a:pt x="186" y="177"/>
                      <a:pt x="186" y="176"/>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a:extLst>
                  <a:ext uri="{FF2B5EF4-FFF2-40B4-BE49-F238E27FC236}">
                    <a16:creationId xmlns:a16="http://schemas.microsoft.com/office/drawing/2014/main" id="{A0157774-A9EF-4A74-8393-7E50EE59BB27}"/>
                  </a:ext>
                  <a:ext uri="{C183D7F6-B498-43B3-948B-1728B52AA6E4}">
                    <adec:decorative xmlns:adec="http://schemas.microsoft.com/office/drawing/2017/decorative" val="1"/>
                  </a:ext>
                </a:extLst>
              </p:cNvPr>
              <p:cNvSpPr>
                <a:spLocks noEditPoints="1"/>
              </p:cNvSpPr>
              <p:nvPr userDrawn="1"/>
            </p:nvSpPr>
            <p:spPr bwMode="auto">
              <a:xfrm>
                <a:off x="8375651" y="136526"/>
                <a:ext cx="171450" cy="130175"/>
              </a:xfrm>
              <a:custGeom>
                <a:avLst/>
                <a:gdLst>
                  <a:gd name="T0" fmla="*/ 26 w 98"/>
                  <a:gd name="T1" fmla="*/ 36 h 75"/>
                  <a:gd name="T2" fmla="*/ 31 w 98"/>
                  <a:gd name="T3" fmla="*/ 54 h 75"/>
                  <a:gd name="T4" fmla="*/ 66 w 98"/>
                  <a:gd name="T5" fmla="*/ 58 h 75"/>
                  <a:gd name="T6" fmla="*/ 68 w 98"/>
                  <a:gd name="T7" fmla="*/ 16 h 75"/>
                  <a:gd name="T8" fmla="*/ 37 w 98"/>
                  <a:gd name="T9" fmla="*/ 12 h 75"/>
                  <a:gd name="T10" fmla="*/ 26 w 98"/>
                  <a:gd name="T11" fmla="*/ 36 h 75"/>
                  <a:gd name="T12" fmla="*/ 50 w 98"/>
                  <a:gd name="T13" fmla="*/ 0 h 75"/>
                  <a:gd name="T14" fmla="*/ 85 w 98"/>
                  <a:gd name="T15" fmla="*/ 14 h 75"/>
                  <a:gd name="T16" fmla="*/ 84 w 98"/>
                  <a:gd name="T17" fmla="*/ 61 h 75"/>
                  <a:gd name="T18" fmla="*/ 44 w 98"/>
                  <a:gd name="T19" fmla="*/ 73 h 75"/>
                  <a:gd name="T20" fmla="*/ 14 w 98"/>
                  <a:gd name="T21" fmla="*/ 59 h 75"/>
                  <a:gd name="T22" fmla="*/ 19 w 98"/>
                  <a:gd name="T23" fmla="*/ 10 h 75"/>
                  <a:gd name="T24" fmla="*/ 50 w 98"/>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5">
                    <a:moveTo>
                      <a:pt x="26" y="36"/>
                    </a:moveTo>
                    <a:cubicBezTo>
                      <a:pt x="26" y="43"/>
                      <a:pt x="27" y="48"/>
                      <a:pt x="31" y="54"/>
                    </a:cubicBezTo>
                    <a:cubicBezTo>
                      <a:pt x="40" y="67"/>
                      <a:pt x="56" y="69"/>
                      <a:pt x="66" y="58"/>
                    </a:cubicBezTo>
                    <a:cubicBezTo>
                      <a:pt x="77" y="46"/>
                      <a:pt x="78" y="28"/>
                      <a:pt x="68" y="16"/>
                    </a:cubicBezTo>
                    <a:cubicBezTo>
                      <a:pt x="60" y="7"/>
                      <a:pt x="47" y="4"/>
                      <a:pt x="37" y="12"/>
                    </a:cubicBezTo>
                    <a:cubicBezTo>
                      <a:pt x="29" y="18"/>
                      <a:pt x="26" y="26"/>
                      <a:pt x="26" y="36"/>
                    </a:cubicBezTo>
                    <a:moveTo>
                      <a:pt x="50" y="0"/>
                    </a:moveTo>
                    <a:cubicBezTo>
                      <a:pt x="64" y="0"/>
                      <a:pt x="76" y="4"/>
                      <a:pt x="85" y="14"/>
                    </a:cubicBezTo>
                    <a:cubicBezTo>
                      <a:pt x="98" y="28"/>
                      <a:pt x="98" y="48"/>
                      <a:pt x="84" y="61"/>
                    </a:cubicBezTo>
                    <a:cubicBezTo>
                      <a:pt x="73" y="71"/>
                      <a:pt x="59" y="75"/>
                      <a:pt x="44" y="73"/>
                    </a:cubicBezTo>
                    <a:cubicBezTo>
                      <a:pt x="33" y="72"/>
                      <a:pt x="22" y="68"/>
                      <a:pt x="14" y="59"/>
                    </a:cubicBezTo>
                    <a:cubicBezTo>
                      <a:pt x="0" y="43"/>
                      <a:pt x="4" y="22"/>
                      <a:pt x="19" y="10"/>
                    </a:cubicBezTo>
                    <a:cubicBezTo>
                      <a:pt x="28" y="3"/>
                      <a:pt x="39" y="0"/>
                      <a:pt x="50"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 name="Dian numeron paikkamerkki 4" descr="Page number"/>
          <p:cNvSpPr>
            <a:spLocks noGrp="1"/>
          </p:cNvSpPr>
          <p:nvPr>
            <p:ph type="sldNum" sz="quarter" idx="12"/>
          </p:nvPr>
        </p:nvSpPr>
        <p:spPr/>
        <p:txBody>
          <a:bodyPr/>
          <a:lstStyle/>
          <a:p>
            <a:fld id="{D9553030-DA0E-469A-A148-F21CB72F8278}" type="slidenum">
              <a:rPr lang="fi-FI" smtClean="0"/>
              <a:t>‹#›</a:t>
            </a:fld>
            <a:endParaRPr lang="fi-FI"/>
          </a:p>
        </p:txBody>
      </p:sp>
      <p:sp>
        <p:nvSpPr>
          <p:cNvPr id="3" name="Päivämäärän paikkamerkki 2" descr="Date"/>
          <p:cNvSpPr>
            <a:spLocks noGrp="1"/>
          </p:cNvSpPr>
          <p:nvPr>
            <p:ph type="dt" sz="half" idx="10"/>
          </p:nvPr>
        </p:nvSpPr>
        <p:spPr/>
        <p:txBody>
          <a:bodyPr/>
          <a:lstStyle/>
          <a:p>
            <a:fld id="{1A79BA8A-E52B-4879-987D-3E59DEC8A710}" type="datetime1">
              <a:rPr lang="fi-FI" smtClean="0"/>
              <a:t>18.12.2024</a:t>
            </a:fld>
            <a:endParaRPr lang="fi-FI"/>
          </a:p>
        </p:txBody>
      </p:sp>
      <p:sp>
        <p:nvSpPr>
          <p:cNvPr id="2" name="Otsikko 1" descr="Header"/>
          <p:cNvSpPr>
            <a:spLocks noGrp="1"/>
          </p:cNvSpPr>
          <p:nvPr>
            <p:ph type="title" hasCustomPrompt="1"/>
          </p:nvPr>
        </p:nvSpPr>
        <p:spPr>
          <a:xfrm>
            <a:off x="457200" y="754856"/>
            <a:ext cx="4834880" cy="3329062"/>
          </a:xfrm>
        </p:spPr>
        <p:txBody>
          <a:bodyPr/>
          <a:lstStyle>
            <a:lvl1pPr>
              <a:defRPr>
                <a:solidFill>
                  <a:schemeClr val="bg1"/>
                </a:solidFill>
              </a:defRPr>
            </a:lvl1pPr>
          </a:lstStyle>
          <a:p>
            <a:r>
              <a:rPr lang="fi-FI" dirty="0" err="1"/>
              <a:t>Click</a:t>
            </a:r>
            <a:r>
              <a:rPr lang="fi-FI" dirty="0"/>
              <a:t> to </a:t>
            </a:r>
            <a:br>
              <a:rPr lang="fi-FI" dirty="0"/>
            </a:br>
            <a:r>
              <a:rPr lang="fi-FI" dirty="0" err="1"/>
              <a:t>add</a:t>
            </a:r>
            <a:r>
              <a:rPr lang="fi-FI" dirty="0"/>
              <a:t> </a:t>
            </a:r>
            <a:r>
              <a:rPr lang="fi-FI" dirty="0" err="1"/>
              <a:t>title</a:t>
            </a:r>
            <a:r>
              <a:rPr lang="fi-FI" dirty="0"/>
              <a:t>
</a:t>
            </a:r>
          </a:p>
        </p:txBody>
      </p:sp>
    </p:spTree>
    <p:extLst>
      <p:ext uri="{BB962C8B-B14F-4D97-AF65-F5344CB8AC3E}">
        <p14:creationId xmlns:p14="http://schemas.microsoft.com/office/powerpoint/2010/main" val="96106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title + text">
    <p:spTree>
      <p:nvGrpSpPr>
        <p:cNvPr id="1" name=""/>
        <p:cNvGrpSpPr/>
        <p:nvPr/>
      </p:nvGrpSpPr>
      <p:grpSpPr>
        <a:xfrm>
          <a:off x="0" y="0"/>
          <a:ext cx="0" cy="0"/>
          <a:chOff x="0" y="0"/>
          <a:chExt cx="0" cy="0"/>
        </a:xfrm>
      </p:grpSpPr>
      <p:sp>
        <p:nvSpPr>
          <p:cNvPr id="9" name="Dian numeron paikkamerkki 8" descr="Page number"/>
          <p:cNvSpPr>
            <a:spLocks noGrp="1"/>
          </p:cNvSpPr>
          <p:nvPr>
            <p:ph type="sldNum" sz="quarter" idx="12"/>
          </p:nvPr>
        </p:nvSpPr>
        <p:spPr/>
        <p:txBody>
          <a:bodyPr/>
          <a:lstStyle/>
          <a:p>
            <a:fld id="{D9553030-DA0E-469A-A148-F21CB72F8278}" type="slidenum">
              <a:rPr lang="fi-FI" smtClean="0"/>
              <a:t>‹#›</a:t>
            </a:fld>
            <a:endParaRPr lang="fi-FI"/>
          </a:p>
        </p:txBody>
      </p:sp>
      <p:sp>
        <p:nvSpPr>
          <p:cNvPr id="7" name="Päivämäärän paikkamerkki 6" descr="Date"/>
          <p:cNvSpPr>
            <a:spLocks noGrp="1"/>
          </p:cNvSpPr>
          <p:nvPr>
            <p:ph type="dt" sz="half" idx="10"/>
          </p:nvPr>
        </p:nvSpPr>
        <p:spPr/>
        <p:txBody>
          <a:bodyPr/>
          <a:lstStyle/>
          <a:p>
            <a:fld id="{437F9168-3992-4E5C-85CD-BC2828662A88}" type="datetime1">
              <a:rPr lang="fi-FI" smtClean="0"/>
              <a:t>18.12.2024</a:t>
            </a:fld>
            <a:endParaRPr lang="fi-FI" dirty="0"/>
          </a:p>
        </p:txBody>
      </p:sp>
      <p:sp>
        <p:nvSpPr>
          <p:cNvPr id="6" name="Sisällön paikkamerkki 5" descr="Textbox"/>
          <p:cNvSpPr>
            <a:spLocks noGrp="1"/>
          </p:cNvSpPr>
          <p:nvPr>
            <p:ph sz="quarter" idx="4" hasCustomPrompt="1"/>
          </p:nvPr>
        </p:nvSpPr>
        <p:spPr>
          <a:xfrm>
            <a:off x="4954588" y="2787774"/>
            <a:ext cx="3732213" cy="1800200"/>
          </a:xfrm>
        </p:spPr>
        <p:txBody>
          <a:bodyPr>
            <a:norm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vl6pPr>
              <a:defRPr sz="1600"/>
            </a:lvl6pPr>
            <a:lvl7pPr>
              <a:defRPr sz="1600"/>
            </a:lvl7pPr>
            <a:lvl8pPr>
              <a:defRPr sz="1600"/>
            </a:lvl8pPr>
            <a:lvl9pPr>
              <a:defRPr sz="1600"/>
            </a:lvl9pPr>
          </a:lstStyle>
          <a:p>
            <a:pPr lvl="0"/>
            <a:r>
              <a:rPr lang="en-US" dirty="0"/>
              <a:t>Click to edit Basic text styles
</a:t>
            </a:r>
            <a:endParaRPr lang="fi-FI" dirty="0"/>
          </a:p>
        </p:txBody>
      </p:sp>
      <p:sp>
        <p:nvSpPr>
          <p:cNvPr id="11" name="Sisällön paikkamerkki 5" descr="Textbox"/>
          <p:cNvSpPr>
            <a:spLocks noGrp="1"/>
          </p:cNvSpPr>
          <p:nvPr>
            <p:ph sz="quarter" idx="13" hasCustomPrompt="1"/>
          </p:nvPr>
        </p:nvSpPr>
        <p:spPr>
          <a:xfrm>
            <a:off x="487877" y="2787774"/>
            <a:ext cx="3732213" cy="1800200"/>
          </a:xfrm>
        </p:spPr>
        <p:txBody>
          <a:bodyPr>
            <a:norm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vl6pPr>
              <a:defRPr sz="1600"/>
            </a:lvl6pPr>
            <a:lvl7pPr>
              <a:defRPr sz="1600"/>
            </a:lvl7pPr>
            <a:lvl8pPr>
              <a:defRPr sz="1600"/>
            </a:lvl8pPr>
            <a:lvl9pPr>
              <a:defRPr sz="1600"/>
            </a:lvl9pPr>
          </a:lstStyle>
          <a:p>
            <a:pPr lvl="0"/>
            <a:r>
              <a:rPr lang="en-US" dirty="0"/>
              <a:t>Click to edit Basic text styles
</a:t>
            </a:r>
            <a:endParaRPr lang="fi-FI" dirty="0"/>
          </a:p>
        </p:txBody>
      </p:sp>
      <p:sp>
        <p:nvSpPr>
          <p:cNvPr id="5" name="Tekstin paikkamerkki 4" descr="Header"/>
          <p:cNvSpPr>
            <a:spLocks noGrp="1"/>
          </p:cNvSpPr>
          <p:nvPr>
            <p:ph type="body" sz="quarter" idx="3" hasCustomPrompt="1"/>
          </p:nvPr>
        </p:nvSpPr>
        <p:spPr>
          <a:xfrm>
            <a:off x="4954588" y="1439836"/>
            <a:ext cx="3732213" cy="1275930"/>
          </a:xfrm>
        </p:spPr>
        <p:txBody>
          <a:bodyPr anchor="b">
            <a:noAutofit/>
          </a:bodyPr>
          <a:lstStyle>
            <a:lvl1pPr marL="0" indent="0">
              <a:buNone/>
              <a:defRPr sz="4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err="1"/>
              <a:t>Click</a:t>
            </a:r>
            <a:r>
              <a:rPr lang="fi-FI" dirty="0"/>
              <a:t> to </a:t>
            </a:r>
            <a:r>
              <a:rPr lang="fi-FI" dirty="0" err="1"/>
              <a:t>add</a:t>
            </a:r>
            <a:r>
              <a:rPr lang="fi-FI" dirty="0"/>
              <a:t> </a:t>
            </a:r>
            <a:r>
              <a:rPr lang="fi-FI" dirty="0" err="1"/>
              <a:t>title</a:t>
            </a:r>
            <a:endParaRPr lang="fi-FI" dirty="0"/>
          </a:p>
        </p:txBody>
      </p:sp>
      <p:sp>
        <p:nvSpPr>
          <p:cNvPr id="3" name="Tekstin paikkamerkki 2" descr="Header"/>
          <p:cNvSpPr>
            <a:spLocks noGrp="1"/>
          </p:cNvSpPr>
          <p:nvPr>
            <p:ph type="body" idx="1" hasCustomPrompt="1"/>
          </p:nvPr>
        </p:nvSpPr>
        <p:spPr>
          <a:xfrm>
            <a:off x="457200" y="1439836"/>
            <a:ext cx="3754760" cy="1275929"/>
          </a:xfrm>
        </p:spPr>
        <p:txBody>
          <a:bodyPr anchor="b">
            <a:noAutofit/>
          </a:bodyPr>
          <a:lstStyle>
            <a:lvl1pPr marL="0" indent="0">
              <a:buNone/>
              <a:defRPr sz="4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err="1"/>
              <a:t>Click</a:t>
            </a:r>
            <a:r>
              <a:rPr lang="fi-FI" dirty="0"/>
              <a:t> to </a:t>
            </a:r>
            <a:r>
              <a:rPr lang="fi-FI" dirty="0" err="1"/>
              <a:t>add</a:t>
            </a:r>
            <a:r>
              <a:rPr lang="fi-FI" dirty="0"/>
              <a:t> </a:t>
            </a:r>
            <a:r>
              <a:rPr lang="fi-FI" dirty="0" err="1"/>
              <a:t>title</a:t>
            </a:r>
            <a:endParaRPr lang="fi-FI" dirty="0"/>
          </a:p>
        </p:txBody>
      </p:sp>
    </p:spTree>
    <p:extLst>
      <p:ext uri="{BB962C8B-B14F-4D97-AF65-F5344CB8AC3E}">
        <p14:creationId xmlns:p14="http://schemas.microsoft.com/office/powerpoint/2010/main" val="371807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title + text 2">
    <p:spTree>
      <p:nvGrpSpPr>
        <p:cNvPr id="1" name=""/>
        <p:cNvGrpSpPr/>
        <p:nvPr/>
      </p:nvGrpSpPr>
      <p:grpSpPr>
        <a:xfrm>
          <a:off x="0" y="0"/>
          <a:ext cx="0" cy="0"/>
          <a:chOff x="0" y="0"/>
          <a:chExt cx="0" cy="0"/>
        </a:xfrm>
      </p:grpSpPr>
      <p:sp>
        <p:nvSpPr>
          <p:cNvPr id="10" name="Suorakulmio 9">
            <a:extLst>
              <a:ext uri="{FF2B5EF4-FFF2-40B4-BE49-F238E27FC236}">
                <a16:creationId xmlns:a16="http://schemas.microsoft.com/office/drawing/2014/main" id="{5D1EB973-D61A-4DB8-8134-160E4F09B9ED}"/>
              </a:ext>
              <a:ext uri="{C183D7F6-B498-43B3-948B-1728B52AA6E4}">
                <adec:decorative xmlns:adec="http://schemas.microsoft.com/office/drawing/2017/decorative" val="1"/>
              </a:ext>
            </a:extLst>
          </p:cNvPr>
          <p:cNvSpPr/>
          <p:nvPr userDrawn="1"/>
        </p:nvSpPr>
        <p:spPr>
          <a:xfrm>
            <a:off x="0" y="0"/>
            <a:ext cx="4499992"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Dian numeron paikkamerkki 8" descr="Page number"/>
          <p:cNvSpPr>
            <a:spLocks noGrp="1"/>
          </p:cNvSpPr>
          <p:nvPr>
            <p:ph type="sldNum" sz="quarter" idx="12"/>
          </p:nvPr>
        </p:nvSpPr>
        <p:spPr/>
        <p:txBody>
          <a:bodyPr/>
          <a:lstStyle/>
          <a:p>
            <a:fld id="{D9553030-DA0E-469A-A148-F21CB72F8278}" type="slidenum">
              <a:rPr lang="fi-FI" smtClean="0"/>
              <a:t>‹#›</a:t>
            </a:fld>
            <a:endParaRPr lang="fi-FI"/>
          </a:p>
        </p:txBody>
      </p:sp>
      <p:sp>
        <p:nvSpPr>
          <p:cNvPr id="7" name="Päivämäärän paikkamerkki 6" descr="Date"/>
          <p:cNvSpPr>
            <a:spLocks noGrp="1"/>
          </p:cNvSpPr>
          <p:nvPr>
            <p:ph type="dt" sz="half" idx="10"/>
          </p:nvPr>
        </p:nvSpPr>
        <p:spPr/>
        <p:txBody>
          <a:bodyPr/>
          <a:lstStyle/>
          <a:p>
            <a:fld id="{2AD19A89-E727-4047-B780-8404F5065135}" type="datetime1">
              <a:rPr lang="fi-FI" smtClean="0"/>
              <a:t>18.12.2024</a:t>
            </a:fld>
            <a:endParaRPr lang="fi-FI"/>
          </a:p>
        </p:txBody>
      </p:sp>
      <p:sp>
        <p:nvSpPr>
          <p:cNvPr id="6" name="Sisällön paikkamerkki 5" descr="Textbox"/>
          <p:cNvSpPr>
            <a:spLocks noGrp="1"/>
          </p:cNvSpPr>
          <p:nvPr>
            <p:ph sz="quarter" idx="4" hasCustomPrompt="1"/>
          </p:nvPr>
        </p:nvSpPr>
        <p:spPr>
          <a:xfrm>
            <a:off x="4954588" y="2787774"/>
            <a:ext cx="3732213" cy="1800200"/>
          </a:xfrm>
        </p:spPr>
        <p:txBody>
          <a:bodyPr>
            <a:normAutofit/>
          </a:bodyPr>
          <a:lstStyle>
            <a:lvl1pPr marL="0" indent="0">
              <a:buFontTx/>
              <a:buNone/>
              <a:defRPr sz="14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vl6pPr>
              <a:defRPr sz="1600"/>
            </a:lvl6pPr>
            <a:lvl7pPr>
              <a:defRPr sz="1600"/>
            </a:lvl7pPr>
            <a:lvl8pPr>
              <a:defRPr sz="1600"/>
            </a:lvl8pPr>
            <a:lvl9pPr>
              <a:defRPr sz="1600"/>
            </a:lvl9pPr>
          </a:lstStyle>
          <a:p>
            <a:pPr lvl="0"/>
            <a:r>
              <a:rPr lang="en-US" dirty="0"/>
              <a:t>Click to edit Basic text styles
</a:t>
            </a:r>
            <a:endParaRPr lang="fi-FI" dirty="0"/>
          </a:p>
        </p:txBody>
      </p:sp>
      <p:sp>
        <p:nvSpPr>
          <p:cNvPr id="4" name="Sisällön paikkamerkki 3" descr="Textbox"/>
          <p:cNvSpPr>
            <a:spLocks noGrp="1"/>
          </p:cNvSpPr>
          <p:nvPr>
            <p:ph sz="half" idx="2" hasCustomPrompt="1"/>
          </p:nvPr>
        </p:nvSpPr>
        <p:spPr>
          <a:xfrm>
            <a:off x="457200" y="2787774"/>
            <a:ext cx="3826768" cy="1800200"/>
          </a:xfrm>
        </p:spPr>
        <p:txBody>
          <a:bodyPr>
            <a:normAutofit/>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vl6pPr>
              <a:defRPr sz="1600"/>
            </a:lvl6pPr>
            <a:lvl7pPr>
              <a:defRPr sz="1600"/>
            </a:lvl7pPr>
            <a:lvl8pPr>
              <a:defRPr sz="1600"/>
            </a:lvl8pPr>
            <a:lvl9pPr>
              <a:defRPr sz="1600"/>
            </a:lvl9pPr>
          </a:lstStyle>
          <a:p>
            <a:pPr lvl="0"/>
            <a:r>
              <a:rPr lang="en-US" dirty="0"/>
              <a:t>Click to edit Basic text styles
	</a:t>
            </a:r>
            <a:endParaRPr lang="fi-FI" dirty="0"/>
          </a:p>
        </p:txBody>
      </p:sp>
      <p:sp>
        <p:nvSpPr>
          <p:cNvPr id="5" name="Tekstin paikkamerkki 4" descr="Header"/>
          <p:cNvSpPr>
            <a:spLocks noGrp="1"/>
          </p:cNvSpPr>
          <p:nvPr>
            <p:ph type="body" sz="quarter" idx="3" hasCustomPrompt="1"/>
          </p:nvPr>
        </p:nvSpPr>
        <p:spPr>
          <a:xfrm>
            <a:off x="4954588" y="1347613"/>
            <a:ext cx="3732213" cy="1275930"/>
          </a:xfrm>
        </p:spPr>
        <p:txBody>
          <a:bodyPr anchor="b">
            <a:noAutofit/>
          </a:bodyPr>
          <a:lstStyle>
            <a:lvl1pPr marL="0" indent="0">
              <a:buNone/>
              <a:defRPr sz="4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err="1"/>
              <a:t>Text</a:t>
            </a:r>
            <a:endParaRPr lang="fi-FI" dirty="0"/>
          </a:p>
        </p:txBody>
      </p:sp>
      <p:sp>
        <p:nvSpPr>
          <p:cNvPr id="3" name="Tekstin paikkamerkki 2" descr="Header"/>
          <p:cNvSpPr>
            <a:spLocks noGrp="1"/>
          </p:cNvSpPr>
          <p:nvPr>
            <p:ph type="body" idx="1" hasCustomPrompt="1"/>
          </p:nvPr>
        </p:nvSpPr>
        <p:spPr>
          <a:xfrm>
            <a:off x="457200" y="1347613"/>
            <a:ext cx="3754760" cy="1275929"/>
          </a:xfrm>
        </p:spPr>
        <p:txBody>
          <a:bodyPr anchor="b">
            <a:noAutofit/>
          </a:bodyPr>
          <a:lstStyle>
            <a:lvl1pPr marL="0" indent="0">
              <a:buNone/>
              <a:defRPr sz="4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err="1"/>
              <a:t>Text</a:t>
            </a:r>
            <a:endParaRPr lang="fi-FI" dirty="0"/>
          </a:p>
        </p:txBody>
      </p:sp>
    </p:spTree>
    <p:extLst>
      <p:ext uri="{BB962C8B-B14F-4D97-AF65-F5344CB8AC3E}">
        <p14:creationId xmlns:p14="http://schemas.microsoft.com/office/powerpoint/2010/main" val="26683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bg">
    <p:spTree>
      <p:nvGrpSpPr>
        <p:cNvPr id="1" name=""/>
        <p:cNvGrpSpPr/>
        <p:nvPr/>
      </p:nvGrpSpPr>
      <p:grpSpPr>
        <a:xfrm>
          <a:off x="0" y="0"/>
          <a:ext cx="0" cy="0"/>
          <a:chOff x="0" y="0"/>
          <a:chExt cx="0" cy="0"/>
        </a:xfrm>
      </p:grpSpPr>
      <p:sp>
        <p:nvSpPr>
          <p:cNvPr id="5" name="Dian numeron paikkamerkki 4" descr="Page number"/>
          <p:cNvSpPr>
            <a:spLocks noGrp="1"/>
          </p:cNvSpPr>
          <p:nvPr>
            <p:ph type="sldNum" sz="quarter" idx="12"/>
          </p:nvPr>
        </p:nvSpPr>
        <p:spPr/>
        <p:txBody>
          <a:bodyPr/>
          <a:lstStyle/>
          <a:p>
            <a:fld id="{D9553030-DA0E-469A-A148-F21CB72F8278}" type="slidenum">
              <a:rPr lang="fi-FI" smtClean="0"/>
              <a:t>‹#›</a:t>
            </a:fld>
            <a:endParaRPr lang="fi-FI"/>
          </a:p>
        </p:txBody>
      </p:sp>
      <p:sp>
        <p:nvSpPr>
          <p:cNvPr id="3" name="Päivämäärän paikkamerkki 2" descr="Date"/>
          <p:cNvSpPr>
            <a:spLocks noGrp="1"/>
          </p:cNvSpPr>
          <p:nvPr>
            <p:ph type="dt" sz="half" idx="10"/>
          </p:nvPr>
        </p:nvSpPr>
        <p:spPr/>
        <p:txBody>
          <a:bodyPr/>
          <a:lstStyle/>
          <a:p>
            <a:fld id="{DB74280B-061F-4ECB-ACE8-A96933311905}" type="datetime1">
              <a:rPr lang="fi-FI" smtClean="0"/>
              <a:t>18.12.2024</a:t>
            </a:fld>
            <a:endParaRPr lang="fi-FI"/>
          </a:p>
        </p:txBody>
      </p:sp>
      <p:sp>
        <p:nvSpPr>
          <p:cNvPr id="2" name="Otsikko 1" descr="Header"/>
          <p:cNvSpPr>
            <a:spLocks noGrp="1"/>
          </p:cNvSpPr>
          <p:nvPr>
            <p:ph type="title" hasCustomPrompt="1"/>
          </p:nvPr>
        </p:nvSpPr>
        <p:spPr/>
        <p:txBody>
          <a:bodyPr/>
          <a:lstStyle>
            <a:lvl1pPr>
              <a:defRPr/>
            </a:lvl1pPr>
          </a:lstStyle>
          <a:p>
            <a:r>
              <a:rPr lang="fi-FI" dirty="0" err="1"/>
              <a:t>Click</a:t>
            </a:r>
            <a:r>
              <a:rPr lang="fi-FI" dirty="0"/>
              <a:t> to </a:t>
            </a:r>
            <a:r>
              <a:rPr lang="fi-FI" dirty="0" err="1"/>
              <a:t>add</a:t>
            </a:r>
            <a:r>
              <a:rPr lang="fi-FI" dirty="0"/>
              <a:t> </a:t>
            </a:r>
            <a:r>
              <a:rPr lang="fi-FI" dirty="0" err="1"/>
              <a:t>title</a:t>
            </a:r>
            <a:endParaRPr lang="fi-FI" dirty="0"/>
          </a:p>
        </p:txBody>
      </p:sp>
    </p:spTree>
    <p:extLst>
      <p:ext uri="{BB962C8B-B14F-4D97-AF65-F5344CB8AC3E}">
        <p14:creationId xmlns:p14="http://schemas.microsoft.com/office/powerpoint/2010/main" val="178797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ackground color 1">
    <p:bg>
      <p:bgPr>
        <a:solidFill>
          <a:schemeClr val="accent1"/>
        </a:solidFill>
        <a:effectLst/>
      </p:bgPr>
    </p:bg>
    <p:spTree>
      <p:nvGrpSpPr>
        <p:cNvPr id="1" name=""/>
        <p:cNvGrpSpPr/>
        <p:nvPr/>
      </p:nvGrpSpPr>
      <p:grpSpPr>
        <a:xfrm>
          <a:off x="0" y="0"/>
          <a:ext cx="0" cy="0"/>
          <a:chOff x="0" y="0"/>
          <a:chExt cx="0" cy="0"/>
        </a:xfrm>
      </p:grpSpPr>
      <p:grpSp>
        <p:nvGrpSpPr>
          <p:cNvPr id="20" name="Group 19" descr="Åbo Akademi University logotype">
            <a:extLst>
              <a:ext uri="{FF2B5EF4-FFF2-40B4-BE49-F238E27FC236}">
                <a16:creationId xmlns:a16="http://schemas.microsoft.com/office/drawing/2014/main" id="{CA61CAC3-BAF7-471A-82B3-19AB204F0784}"/>
              </a:ext>
            </a:extLst>
          </p:cNvPr>
          <p:cNvGrpSpPr/>
          <p:nvPr userDrawn="1"/>
        </p:nvGrpSpPr>
        <p:grpSpPr>
          <a:xfrm>
            <a:off x="8147051" y="134938"/>
            <a:ext cx="773113" cy="973138"/>
            <a:chOff x="8147051" y="134938"/>
            <a:chExt cx="773113" cy="973138"/>
          </a:xfrm>
        </p:grpSpPr>
        <p:grpSp>
          <p:nvGrpSpPr>
            <p:cNvPr id="21" name="Group 20">
              <a:extLst>
                <a:ext uri="{FF2B5EF4-FFF2-40B4-BE49-F238E27FC236}">
                  <a16:creationId xmlns:a16="http://schemas.microsoft.com/office/drawing/2014/main" id="{F61FD6F3-FB46-4D6D-B1B2-370DE76F9741}"/>
                </a:ext>
              </a:extLst>
            </p:cNvPr>
            <p:cNvGrpSpPr/>
            <p:nvPr userDrawn="1"/>
          </p:nvGrpSpPr>
          <p:grpSpPr>
            <a:xfrm>
              <a:off x="8147051" y="835026"/>
              <a:ext cx="773113" cy="273050"/>
              <a:chOff x="8147051" y="835026"/>
              <a:chExt cx="773113" cy="273050"/>
            </a:xfrm>
          </p:grpSpPr>
          <p:sp>
            <p:nvSpPr>
              <p:cNvPr id="30" name="Freeform 6">
                <a:extLst>
                  <a:ext uri="{FF2B5EF4-FFF2-40B4-BE49-F238E27FC236}">
                    <a16:creationId xmlns:a16="http://schemas.microsoft.com/office/drawing/2014/main" id="{F4F5ADE2-0E69-48E8-9684-50FF4B3EDE32}"/>
                  </a:ext>
                  <a:ext uri="{C183D7F6-B498-43B3-948B-1728B52AA6E4}">
                    <adec:decorative xmlns:adec="http://schemas.microsoft.com/office/drawing/2017/decorative" val="1"/>
                  </a:ext>
                </a:extLst>
              </p:cNvPr>
              <p:cNvSpPr>
                <a:spLocks noEditPoints="1"/>
              </p:cNvSpPr>
              <p:nvPr userDrawn="1"/>
            </p:nvSpPr>
            <p:spPr bwMode="auto">
              <a:xfrm>
                <a:off x="8251826" y="985838"/>
                <a:ext cx="577850" cy="122238"/>
              </a:xfrm>
              <a:custGeom>
                <a:avLst/>
                <a:gdLst>
                  <a:gd name="T0" fmla="*/ 308 w 331"/>
                  <a:gd name="T1" fmla="*/ 52 h 70"/>
                  <a:gd name="T2" fmla="*/ 297 w 331"/>
                  <a:gd name="T3" fmla="*/ 62 h 70"/>
                  <a:gd name="T4" fmla="*/ 322 w 331"/>
                  <a:gd name="T5" fmla="*/ 41 h 70"/>
                  <a:gd name="T6" fmla="*/ 315 w 331"/>
                  <a:gd name="T7" fmla="*/ 36 h 70"/>
                  <a:gd name="T8" fmla="*/ 311 w 331"/>
                  <a:gd name="T9" fmla="*/ 36 h 70"/>
                  <a:gd name="T10" fmla="*/ 272 w 331"/>
                  <a:gd name="T11" fmla="*/ 9 h 70"/>
                  <a:gd name="T12" fmla="*/ 267 w 331"/>
                  <a:gd name="T13" fmla="*/ 23 h 70"/>
                  <a:gd name="T14" fmla="*/ 275 w 331"/>
                  <a:gd name="T15" fmla="*/ 51 h 70"/>
                  <a:gd name="T16" fmla="*/ 290 w 331"/>
                  <a:gd name="T17" fmla="*/ 46 h 70"/>
                  <a:gd name="T18" fmla="*/ 282 w 331"/>
                  <a:gd name="T19" fmla="*/ 23 h 70"/>
                  <a:gd name="T20" fmla="*/ 282 w 331"/>
                  <a:gd name="T21" fmla="*/ 16 h 70"/>
                  <a:gd name="T22" fmla="*/ 256 w 331"/>
                  <a:gd name="T23" fmla="*/ 0 h 70"/>
                  <a:gd name="T24" fmla="*/ 261 w 331"/>
                  <a:gd name="T25" fmla="*/ 5 h 70"/>
                  <a:gd name="T26" fmla="*/ 251 w 331"/>
                  <a:gd name="T27" fmla="*/ 16 h 70"/>
                  <a:gd name="T28" fmla="*/ 261 w 331"/>
                  <a:gd name="T29" fmla="*/ 16 h 70"/>
                  <a:gd name="T30" fmla="*/ 243 w 331"/>
                  <a:gd name="T31" fmla="*/ 42 h 70"/>
                  <a:gd name="T32" fmla="*/ 232 w 331"/>
                  <a:gd name="T33" fmla="*/ 22 h 70"/>
                  <a:gd name="T34" fmla="*/ 232 w 331"/>
                  <a:gd name="T35" fmla="*/ 15 h 70"/>
                  <a:gd name="T36" fmla="*/ 234 w 331"/>
                  <a:gd name="T37" fmla="*/ 43 h 70"/>
                  <a:gd name="T38" fmla="*/ 217 w 331"/>
                  <a:gd name="T39" fmla="*/ 51 h 70"/>
                  <a:gd name="T40" fmla="*/ 201 w 331"/>
                  <a:gd name="T41" fmla="*/ 34 h 70"/>
                  <a:gd name="T42" fmla="*/ 213 w 331"/>
                  <a:gd name="T43" fmla="*/ 24 h 70"/>
                  <a:gd name="T44" fmla="*/ 200 w 331"/>
                  <a:gd name="T45" fmla="*/ 23 h 70"/>
                  <a:gd name="T46" fmla="*/ 191 w 331"/>
                  <a:gd name="T47" fmla="*/ 16 h 70"/>
                  <a:gd name="T48" fmla="*/ 159 w 331"/>
                  <a:gd name="T49" fmla="*/ 30 h 70"/>
                  <a:gd name="T50" fmla="*/ 159 w 331"/>
                  <a:gd name="T51" fmla="*/ 30 h 70"/>
                  <a:gd name="T52" fmla="*/ 168 w 331"/>
                  <a:gd name="T53" fmla="*/ 15 h 70"/>
                  <a:gd name="T54" fmla="*/ 182 w 331"/>
                  <a:gd name="T55" fmla="*/ 51 h 70"/>
                  <a:gd name="T56" fmla="*/ 159 w 331"/>
                  <a:gd name="T57" fmla="*/ 37 h 70"/>
                  <a:gd name="T58" fmla="*/ 124 w 331"/>
                  <a:gd name="T59" fmla="*/ 53 h 70"/>
                  <a:gd name="T60" fmla="*/ 137 w 331"/>
                  <a:gd name="T61" fmla="*/ 16 h 70"/>
                  <a:gd name="T62" fmla="*/ 129 w 331"/>
                  <a:gd name="T63" fmla="*/ 44 h 70"/>
                  <a:gd name="T64" fmla="*/ 110 w 331"/>
                  <a:gd name="T65" fmla="*/ 16 h 70"/>
                  <a:gd name="T66" fmla="*/ 99 w 331"/>
                  <a:gd name="T67" fmla="*/ 10 h 70"/>
                  <a:gd name="T68" fmla="*/ 104 w 331"/>
                  <a:gd name="T69" fmla="*/ 16 h 70"/>
                  <a:gd name="T70" fmla="*/ 104 w 331"/>
                  <a:gd name="T71" fmla="*/ 53 h 70"/>
                  <a:gd name="T72" fmla="*/ 60 w 331"/>
                  <a:gd name="T73" fmla="*/ 53 h 70"/>
                  <a:gd name="T74" fmla="*/ 68 w 331"/>
                  <a:gd name="T75" fmla="*/ 22 h 70"/>
                  <a:gd name="T76" fmla="*/ 84 w 331"/>
                  <a:gd name="T77" fmla="*/ 53 h 70"/>
                  <a:gd name="T78" fmla="*/ 59 w 331"/>
                  <a:gd name="T79" fmla="*/ 21 h 70"/>
                  <a:gd name="T80" fmla="*/ 50 w 331"/>
                  <a:gd name="T81" fmla="*/ 16 h 70"/>
                  <a:gd name="T82" fmla="*/ 0 w 331"/>
                  <a:gd name="T83" fmla="*/ 1 h 70"/>
                  <a:gd name="T84" fmla="*/ 40 w 331"/>
                  <a:gd name="T85" fmla="*/ 31 h 70"/>
                  <a:gd name="T86" fmla="*/ 31 w 331"/>
                  <a:gd name="T87" fmla="*/ 31 h 70"/>
                  <a:gd name="T88" fmla="*/ 9 w 331"/>
                  <a:gd name="T89"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1" h="70">
                    <a:moveTo>
                      <a:pt x="294" y="16"/>
                    </a:moveTo>
                    <a:cubicBezTo>
                      <a:pt x="307" y="50"/>
                      <a:pt x="307" y="50"/>
                      <a:pt x="307" y="50"/>
                    </a:cubicBezTo>
                    <a:cubicBezTo>
                      <a:pt x="308" y="51"/>
                      <a:pt x="308" y="51"/>
                      <a:pt x="308" y="52"/>
                    </a:cubicBezTo>
                    <a:cubicBezTo>
                      <a:pt x="308" y="52"/>
                      <a:pt x="308" y="53"/>
                      <a:pt x="307" y="53"/>
                    </a:cubicBezTo>
                    <a:cubicBezTo>
                      <a:pt x="306" y="56"/>
                      <a:pt x="304" y="58"/>
                      <a:pt x="302" y="59"/>
                    </a:cubicBezTo>
                    <a:cubicBezTo>
                      <a:pt x="300" y="61"/>
                      <a:pt x="298" y="62"/>
                      <a:pt x="297" y="62"/>
                    </a:cubicBezTo>
                    <a:cubicBezTo>
                      <a:pt x="299" y="70"/>
                      <a:pt x="299" y="70"/>
                      <a:pt x="299" y="70"/>
                    </a:cubicBezTo>
                    <a:cubicBezTo>
                      <a:pt x="301" y="70"/>
                      <a:pt x="305" y="68"/>
                      <a:pt x="309" y="65"/>
                    </a:cubicBezTo>
                    <a:cubicBezTo>
                      <a:pt x="313" y="61"/>
                      <a:pt x="317" y="55"/>
                      <a:pt x="322" y="41"/>
                    </a:cubicBezTo>
                    <a:cubicBezTo>
                      <a:pt x="331" y="16"/>
                      <a:pt x="331" y="16"/>
                      <a:pt x="331" y="16"/>
                    </a:cubicBezTo>
                    <a:cubicBezTo>
                      <a:pt x="321" y="16"/>
                      <a:pt x="321" y="16"/>
                      <a:pt x="321" y="16"/>
                    </a:cubicBezTo>
                    <a:cubicBezTo>
                      <a:pt x="315" y="36"/>
                      <a:pt x="315" y="36"/>
                      <a:pt x="315" y="36"/>
                    </a:cubicBezTo>
                    <a:cubicBezTo>
                      <a:pt x="315" y="38"/>
                      <a:pt x="314" y="41"/>
                      <a:pt x="313" y="43"/>
                    </a:cubicBezTo>
                    <a:cubicBezTo>
                      <a:pt x="313" y="43"/>
                      <a:pt x="313" y="43"/>
                      <a:pt x="313" y="43"/>
                    </a:cubicBezTo>
                    <a:cubicBezTo>
                      <a:pt x="312" y="41"/>
                      <a:pt x="312" y="38"/>
                      <a:pt x="311" y="36"/>
                    </a:cubicBezTo>
                    <a:cubicBezTo>
                      <a:pt x="304" y="16"/>
                      <a:pt x="304" y="16"/>
                      <a:pt x="304" y="16"/>
                    </a:cubicBezTo>
                    <a:lnTo>
                      <a:pt x="294" y="16"/>
                    </a:lnTo>
                    <a:close/>
                    <a:moveTo>
                      <a:pt x="272" y="9"/>
                    </a:moveTo>
                    <a:cubicBezTo>
                      <a:pt x="272" y="16"/>
                      <a:pt x="272" y="16"/>
                      <a:pt x="272" y="16"/>
                    </a:cubicBezTo>
                    <a:cubicBezTo>
                      <a:pt x="267" y="16"/>
                      <a:pt x="267" y="16"/>
                      <a:pt x="267" y="16"/>
                    </a:cubicBezTo>
                    <a:cubicBezTo>
                      <a:pt x="267" y="23"/>
                      <a:pt x="267" y="23"/>
                      <a:pt x="267" y="23"/>
                    </a:cubicBezTo>
                    <a:cubicBezTo>
                      <a:pt x="272" y="23"/>
                      <a:pt x="272" y="23"/>
                      <a:pt x="272" y="23"/>
                    </a:cubicBezTo>
                    <a:cubicBezTo>
                      <a:pt x="272" y="40"/>
                      <a:pt x="272" y="40"/>
                      <a:pt x="272" y="40"/>
                    </a:cubicBezTo>
                    <a:cubicBezTo>
                      <a:pt x="272" y="45"/>
                      <a:pt x="273" y="49"/>
                      <a:pt x="275" y="51"/>
                    </a:cubicBezTo>
                    <a:cubicBezTo>
                      <a:pt x="277" y="53"/>
                      <a:pt x="280" y="54"/>
                      <a:pt x="283" y="54"/>
                    </a:cubicBezTo>
                    <a:cubicBezTo>
                      <a:pt x="286" y="54"/>
                      <a:pt x="289" y="53"/>
                      <a:pt x="290" y="53"/>
                    </a:cubicBezTo>
                    <a:cubicBezTo>
                      <a:pt x="290" y="46"/>
                      <a:pt x="290" y="46"/>
                      <a:pt x="290" y="46"/>
                    </a:cubicBezTo>
                    <a:cubicBezTo>
                      <a:pt x="289" y="46"/>
                      <a:pt x="288" y="46"/>
                      <a:pt x="286" y="46"/>
                    </a:cubicBezTo>
                    <a:cubicBezTo>
                      <a:pt x="283" y="46"/>
                      <a:pt x="282" y="44"/>
                      <a:pt x="282" y="39"/>
                    </a:cubicBezTo>
                    <a:cubicBezTo>
                      <a:pt x="282" y="23"/>
                      <a:pt x="282" y="23"/>
                      <a:pt x="282" y="23"/>
                    </a:cubicBezTo>
                    <a:cubicBezTo>
                      <a:pt x="291" y="23"/>
                      <a:pt x="291" y="23"/>
                      <a:pt x="291" y="23"/>
                    </a:cubicBezTo>
                    <a:cubicBezTo>
                      <a:pt x="291" y="16"/>
                      <a:pt x="291" y="16"/>
                      <a:pt x="291" y="16"/>
                    </a:cubicBezTo>
                    <a:cubicBezTo>
                      <a:pt x="282" y="16"/>
                      <a:pt x="282" y="16"/>
                      <a:pt x="282" y="16"/>
                    </a:cubicBezTo>
                    <a:cubicBezTo>
                      <a:pt x="282" y="6"/>
                      <a:pt x="282" y="6"/>
                      <a:pt x="282" y="6"/>
                    </a:cubicBezTo>
                    <a:lnTo>
                      <a:pt x="272" y="9"/>
                    </a:lnTo>
                    <a:close/>
                    <a:moveTo>
                      <a:pt x="256" y="0"/>
                    </a:moveTo>
                    <a:cubicBezTo>
                      <a:pt x="253" y="0"/>
                      <a:pt x="251" y="2"/>
                      <a:pt x="251" y="5"/>
                    </a:cubicBezTo>
                    <a:cubicBezTo>
                      <a:pt x="251" y="8"/>
                      <a:pt x="253" y="10"/>
                      <a:pt x="256" y="10"/>
                    </a:cubicBezTo>
                    <a:cubicBezTo>
                      <a:pt x="259" y="10"/>
                      <a:pt x="261" y="8"/>
                      <a:pt x="261" y="5"/>
                    </a:cubicBezTo>
                    <a:cubicBezTo>
                      <a:pt x="261" y="2"/>
                      <a:pt x="259" y="0"/>
                      <a:pt x="256" y="0"/>
                    </a:cubicBezTo>
                    <a:moveTo>
                      <a:pt x="261" y="16"/>
                    </a:moveTo>
                    <a:cubicBezTo>
                      <a:pt x="251" y="16"/>
                      <a:pt x="251" y="16"/>
                      <a:pt x="251" y="16"/>
                    </a:cubicBezTo>
                    <a:cubicBezTo>
                      <a:pt x="251" y="53"/>
                      <a:pt x="251" y="53"/>
                      <a:pt x="251" y="53"/>
                    </a:cubicBezTo>
                    <a:cubicBezTo>
                      <a:pt x="261" y="53"/>
                      <a:pt x="261" y="53"/>
                      <a:pt x="261" y="53"/>
                    </a:cubicBezTo>
                    <a:lnTo>
                      <a:pt x="261" y="16"/>
                    </a:lnTo>
                    <a:close/>
                    <a:moveTo>
                      <a:pt x="217" y="51"/>
                    </a:moveTo>
                    <a:cubicBezTo>
                      <a:pt x="220" y="53"/>
                      <a:pt x="224" y="54"/>
                      <a:pt x="228" y="54"/>
                    </a:cubicBezTo>
                    <a:cubicBezTo>
                      <a:pt x="238" y="54"/>
                      <a:pt x="243" y="49"/>
                      <a:pt x="243" y="42"/>
                    </a:cubicBezTo>
                    <a:cubicBezTo>
                      <a:pt x="243" y="37"/>
                      <a:pt x="240" y="33"/>
                      <a:pt x="233" y="31"/>
                    </a:cubicBezTo>
                    <a:cubicBezTo>
                      <a:pt x="229" y="29"/>
                      <a:pt x="227" y="28"/>
                      <a:pt x="227" y="25"/>
                    </a:cubicBezTo>
                    <a:cubicBezTo>
                      <a:pt x="227" y="23"/>
                      <a:pt x="229" y="22"/>
                      <a:pt x="232" y="22"/>
                    </a:cubicBezTo>
                    <a:cubicBezTo>
                      <a:pt x="235" y="22"/>
                      <a:pt x="238" y="23"/>
                      <a:pt x="240" y="24"/>
                    </a:cubicBezTo>
                    <a:cubicBezTo>
                      <a:pt x="242" y="17"/>
                      <a:pt x="242" y="17"/>
                      <a:pt x="242" y="17"/>
                    </a:cubicBezTo>
                    <a:cubicBezTo>
                      <a:pt x="240" y="16"/>
                      <a:pt x="236" y="15"/>
                      <a:pt x="232" y="15"/>
                    </a:cubicBezTo>
                    <a:cubicBezTo>
                      <a:pt x="223" y="15"/>
                      <a:pt x="218" y="20"/>
                      <a:pt x="218" y="27"/>
                    </a:cubicBezTo>
                    <a:cubicBezTo>
                      <a:pt x="218" y="31"/>
                      <a:pt x="221" y="35"/>
                      <a:pt x="228" y="37"/>
                    </a:cubicBezTo>
                    <a:cubicBezTo>
                      <a:pt x="233" y="39"/>
                      <a:pt x="234" y="40"/>
                      <a:pt x="234" y="43"/>
                    </a:cubicBezTo>
                    <a:cubicBezTo>
                      <a:pt x="234" y="45"/>
                      <a:pt x="232" y="47"/>
                      <a:pt x="228" y="47"/>
                    </a:cubicBezTo>
                    <a:cubicBezTo>
                      <a:pt x="225" y="47"/>
                      <a:pt x="221" y="46"/>
                      <a:pt x="219" y="44"/>
                    </a:cubicBezTo>
                    <a:lnTo>
                      <a:pt x="217" y="51"/>
                    </a:lnTo>
                    <a:close/>
                    <a:moveTo>
                      <a:pt x="192" y="53"/>
                    </a:moveTo>
                    <a:cubicBezTo>
                      <a:pt x="201" y="53"/>
                      <a:pt x="201" y="53"/>
                      <a:pt x="201" y="53"/>
                    </a:cubicBezTo>
                    <a:cubicBezTo>
                      <a:pt x="201" y="34"/>
                      <a:pt x="201" y="34"/>
                      <a:pt x="201" y="34"/>
                    </a:cubicBezTo>
                    <a:cubicBezTo>
                      <a:pt x="201" y="33"/>
                      <a:pt x="201" y="32"/>
                      <a:pt x="201" y="31"/>
                    </a:cubicBezTo>
                    <a:cubicBezTo>
                      <a:pt x="202" y="27"/>
                      <a:pt x="205" y="24"/>
                      <a:pt x="210" y="24"/>
                    </a:cubicBezTo>
                    <a:cubicBezTo>
                      <a:pt x="211" y="24"/>
                      <a:pt x="212" y="24"/>
                      <a:pt x="213" y="24"/>
                    </a:cubicBezTo>
                    <a:cubicBezTo>
                      <a:pt x="213" y="15"/>
                      <a:pt x="213" y="15"/>
                      <a:pt x="213" y="15"/>
                    </a:cubicBezTo>
                    <a:cubicBezTo>
                      <a:pt x="212" y="15"/>
                      <a:pt x="211" y="15"/>
                      <a:pt x="210" y="15"/>
                    </a:cubicBezTo>
                    <a:cubicBezTo>
                      <a:pt x="206" y="15"/>
                      <a:pt x="202" y="17"/>
                      <a:pt x="200" y="23"/>
                    </a:cubicBezTo>
                    <a:cubicBezTo>
                      <a:pt x="200" y="23"/>
                      <a:pt x="200" y="23"/>
                      <a:pt x="200" y="23"/>
                    </a:cubicBezTo>
                    <a:cubicBezTo>
                      <a:pt x="200" y="16"/>
                      <a:pt x="200" y="16"/>
                      <a:pt x="200" y="16"/>
                    </a:cubicBezTo>
                    <a:cubicBezTo>
                      <a:pt x="191" y="16"/>
                      <a:pt x="191" y="16"/>
                      <a:pt x="191" y="16"/>
                    </a:cubicBezTo>
                    <a:cubicBezTo>
                      <a:pt x="192" y="19"/>
                      <a:pt x="192" y="23"/>
                      <a:pt x="192" y="28"/>
                    </a:cubicBezTo>
                    <a:lnTo>
                      <a:pt x="192" y="53"/>
                    </a:lnTo>
                    <a:close/>
                    <a:moveTo>
                      <a:pt x="159" y="30"/>
                    </a:moveTo>
                    <a:cubicBezTo>
                      <a:pt x="159" y="27"/>
                      <a:pt x="162" y="21"/>
                      <a:pt x="167" y="21"/>
                    </a:cubicBezTo>
                    <a:cubicBezTo>
                      <a:pt x="174" y="21"/>
                      <a:pt x="175" y="27"/>
                      <a:pt x="175" y="30"/>
                    </a:cubicBezTo>
                    <a:lnTo>
                      <a:pt x="159" y="30"/>
                    </a:lnTo>
                    <a:close/>
                    <a:moveTo>
                      <a:pt x="184" y="37"/>
                    </a:moveTo>
                    <a:cubicBezTo>
                      <a:pt x="184" y="36"/>
                      <a:pt x="184" y="35"/>
                      <a:pt x="184" y="33"/>
                    </a:cubicBezTo>
                    <a:cubicBezTo>
                      <a:pt x="184" y="25"/>
                      <a:pt x="180" y="15"/>
                      <a:pt x="168" y="15"/>
                    </a:cubicBezTo>
                    <a:cubicBezTo>
                      <a:pt x="156" y="15"/>
                      <a:pt x="150" y="25"/>
                      <a:pt x="150" y="35"/>
                    </a:cubicBezTo>
                    <a:cubicBezTo>
                      <a:pt x="150" y="46"/>
                      <a:pt x="157" y="54"/>
                      <a:pt x="169" y="54"/>
                    </a:cubicBezTo>
                    <a:cubicBezTo>
                      <a:pt x="174" y="54"/>
                      <a:pt x="179" y="53"/>
                      <a:pt x="182" y="51"/>
                    </a:cubicBezTo>
                    <a:cubicBezTo>
                      <a:pt x="181" y="45"/>
                      <a:pt x="181" y="45"/>
                      <a:pt x="181" y="45"/>
                    </a:cubicBezTo>
                    <a:cubicBezTo>
                      <a:pt x="178" y="46"/>
                      <a:pt x="175" y="47"/>
                      <a:pt x="170" y="47"/>
                    </a:cubicBezTo>
                    <a:cubicBezTo>
                      <a:pt x="164" y="47"/>
                      <a:pt x="159" y="44"/>
                      <a:pt x="159" y="37"/>
                    </a:cubicBezTo>
                    <a:lnTo>
                      <a:pt x="184" y="37"/>
                    </a:lnTo>
                    <a:close/>
                    <a:moveTo>
                      <a:pt x="110" y="16"/>
                    </a:moveTo>
                    <a:cubicBezTo>
                      <a:pt x="124" y="53"/>
                      <a:pt x="124" y="53"/>
                      <a:pt x="124" y="53"/>
                    </a:cubicBezTo>
                    <a:cubicBezTo>
                      <a:pt x="133" y="53"/>
                      <a:pt x="133" y="53"/>
                      <a:pt x="133" y="53"/>
                    </a:cubicBezTo>
                    <a:cubicBezTo>
                      <a:pt x="147" y="16"/>
                      <a:pt x="147" y="16"/>
                      <a:pt x="147" y="16"/>
                    </a:cubicBezTo>
                    <a:cubicBezTo>
                      <a:pt x="137" y="16"/>
                      <a:pt x="137" y="16"/>
                      <a:pt x="137" y="16"/>
                    </a:cubicBezTo>
                    <a:cubicBezTo>
                      <a:pt x="131" y="35"/>
                      <a:pt x="131" y="35"/>
                      <a:pt x="131" y="35"/>
                    </a:cubicBezTo>
                    <a:cubicBezTo>
                      <a:pt x="130" y="38"/>
                      <a:pt x="130" y="41"/>
                      <a:pt x="129" y="44"/>
                    </a:cubicBezTo>
                    <a:cubicBezTo>
                      <a:pt x="129" y="44"/>
                      <a:pt x="129" y="44"/>
                      <a:pt x="129" y="44"/>
                    </a:cubicBezTo>
                    <a:cubicBezTo>
                      <a:pt x="128" y="41"/>
                      <a:pt x="127" y="38"/>
                      <a:pt x="126" y="35"/>
                    </a:cubicBezTo>
                    <a:cubicBezTo>
                      <a:pt x="120" y="16"/>
                      <a:pt x="120" y="16"/>
                      <a:pt x="120" y="16"/>
                    </a:cubicBezTo>
                    <a:lnTo>
                      <a:pt x="110" y="16"/>
                    </a:lnTo>
                    <a:close/>
                    <a:moveTo>
                      <a:pt x="99" y="0"/>
                    </a:moveTo>
                    <a:cubicBezTo>
                      <a:pt x="96" y="0"/>
                      <a:pt x="94" y="2"/>
                      <a:pt x="94" y="5"/>
                    </a:cubicBezTo>
                    <a:cubicBezTo>
                      <a:pt x="94" y="8"/>
                      <a:pt x="96" y="10"/>
                      <a:pt x="99" y="10"/>
                    </a:cubicBezTo>
                    <a:cubicBezTo>
                      <a:pt x="102" y="10"/>
                      <a:pt x="104" y="8"/>
                      <a:pt x="104" y="5"/>
                    </a:cubicBezTo>
                    <a:cubicBezTo>
                      <a:pt x="104" y="2"/>
                      <a:pt x="102" y="0"/>
                      <a:pt x="99" y="0"/>
                    </a:cubicBezTo>
                    <a:moveTo>
                      <a:pt x="104" y="16"/>
                    </a:moveTo>
                    <a:cubicBezTo>
                      <a:pt x="94" y="16"/>
                      <a:pt x="94" y="16"/>
                      <a:pt x="94" y="16"/>
                    </a:cubicBezTo>
                    <a:cubicBezTo>
                      <a:pt x="94" y="53"/>
                      <a:pt x="94" y="53"/>
                      <a:pt x="94" y="53"/>
                    </a:cubicBezTo>
                    <a:cubicBezTo>
                      <a:pt x="104" y="53"/>
                      <a:pt x="104" y="53"/>
                      <a:pt x="104" y="53"/>
                    </a:cubicBezTo>
                    <a:lnTo>
                      <a:pt x="104" y="16"/>
                    </a:lnTo>
                    <a:close/>
                    <a:moveTo>
                      <a:pt x="50" y="53"/>
                    </a:moveTo>
                    <a:cubicBezTo>
                      <a:pt x="60" y="53"/>
                      <a:pt x="60" y="53"/>
                      <a:pt x="60" y="53"/>
                    </a:cubicBezTo>
                    <a:cubicBezTo>
                      <a:pt x="60" y="31"/>
                      <a:pt x="60" y="31"/>
                      <a:pt x="60" y="31"/>
                    </a:cubicBezTo>
                    <a:cubicBezTo>
                      <a:pt x="60" y="30"/>
                      <a:pt x="60" y="29"/>
                      <a:pt x="60" y="28"/>
                    </a:cubicBezTo>
                    <a:cubicBezTo>
                      <a:pt x="61" y="25"/>
                      <a:pt x="64" y="22"/>
                      <a:pt x="68" y="22"/>
                    </a:cubicBezTo>
                    <a:cubicBezTo>
                      <a:pt x="73" y="22"/>
                      <a:pt x="75" y="27"/>
                      <a:pt x="75" y="32"/>
                    </a:cubicBezTo>
                    <a:cubicBezTo>
                      <a:pt x="75" y="53"/>
                      <a:pt x="75" y="53"/>
                      <a:pt x="75" y="53"/>
                    </a:cubicBezTo>
                    <a:cubicBezTo>
                      <a:pt x="84" y="53"/>
                      <a:pt x="84" y="53"/>
                      <a:pt x="84" y="53"/>
                    </a:cubicBezTo>
                    <a:cubicBezTo>
                      <a:pt x="84" y="31"/>
                      <a:pt x="84" y="31"/>
                      <a:pt x="84" y="31"/>
                    </a:cubicBezTo>
                    <a:cubicBezTo>
                      <a:pt x="84" y="19"/>
                      <a:pt x="78" y="15"/>
                      <a:pt x="71" y="15"/>
                    </a:cubicBezTo>
                    <a:cubicBezTo>
                      <a:pt x="65" y="15"/>
                      <a:pt x="61" y="18"/>
                      <a:pt x="59" y="21"/>
                    </a:cubicBezTo>
                    <a:cubicBezTo>
                      <a:pt x="59" y="21"/>
                      <a:pt x="59" y="21"/>
                      <a:pt x="59" y="21"/>
                    </a:cubicBezTo>
                    <a:cubicBezTo>
                      <a:pt x="58" y="16"/>
                      <a:pt x="58" y="16"/>
                      <a:pt x="58" y="16"/>
                    </a:cubicBezTo>
                    <a:cubicBezTo>
                      <a:pt x="50" y="16"/>
                      <a:pt x="50" y="16"/>
                      <a:pt x="50" y="16"/>
                    </a:cubicBezTo>
                    <a:cubicBezTo>
                      <a:pt x="50" y="19"/>
                      <a:pt x="50" y="22"/>
                      <a:pt x="50" y="27"/>
                    </a:cubicBezTo>
                    <a:lnTo>
                      <a:pt x="50" y="53"/>
                    </a:lnTo>
                    <a:close/>
                    <a:moveTo>
                      <a:pt x="0" y="1"/>
                    </a:moveTo>
                    <a:cubicBezTo>
                      <a:pt x="0" y="31"/>
                      <a:pt x="0" y="31"/>
                      <a:pt x="0" y="31"/>
                    </a:cubicBezTo>
                    <a:cubicBezTo>
                      <a:pt x="0" y="47"/>
                      <a:pt x="7" y="54"/>
                      <a:pt x="19" y="54"/>
                    </a:cubicBezTo>
                    <a:cubicBezTo>
                      <a:pt x="32" y="54"/>
                      <a:pt x="40" y="47"/>
                      <a:pt x="40" y="31"/>
                    </a:cubicBezTo>
                    <a:cubicBezTo>
                      <a:pt x="40" y="1"/>
                      <a:pt x="40" y="1"/>
                      <a:pt x="40" y="1"/>
                    </a:cubicBezTo>
                    <a:cubicBezTo>
                      <a:pt x="31" y="1"/>
                      <a:pt x="31" y="1"/>
                      <a:pt x="31" y="1"/>
                    </a:cubicBezTo>
                    <a:cubicBezTo>
                      <a:pt x="31" y="31"/>
                      <a:pt x="31" y="31"/>
                      <a:pt x="31" y="31"/>
                    </a:cubicBezTo>
                    <a:cubicBezTo>
                      <a:pt x="31" y="42"/>
                      <a:pt x="27" y="46"/>
                      <a:pt x="20" y="46"/>
                    </a:cubicBezTo>
                    <a:cubicBezTo>
                      <a:pt x="13" y="46"/>
                      <a:pt x="9" y="42"/>
                      <a:pt x="9" y="31"/>
                    </a:cubicBezTo>
                    <a:cubicBezTo>
                      <a:pt x="9" y="1"/>
                      <a:pt x="9" y="1"/>
                      <a:pt x="9" y="1"/>
                    </a:cubicBezTo>
                    <a:lnTo>
                      <a:pt x="0" y="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
                <a:extLst>
                  <a:ext uri="{FF2B5EF4-FFF2-40B4-BE49-F238E27FC236}">
                    <a16:creationId xmlns:a16="http://schemas.microsoft.com/office/drawing/2014/main" id="{7137811B-CA7D-4378-B425-B416D9E0999D}"/>
                  </a:ext>
                  <a:ext uri="{C183D7F6-B498-43B3-948B-1728B52AA6E4}">
                    <adec:decorative xmlns:adec="http://schemas.microsoft.com/office/drawing/2017/decorative" val="1"/>
                  </a:ext>
                </a:extLst>
              </p:cNvPr>
              <p:cNvSpPr>
                <a:spLocks noEditPoints="1"/>
              </p:cNvSpPr>
              <p:nvPr userDrawn="1"/>
            </p:nvSpPr>
            <p:spPr bwMode="auto">
              <a:xfrm>
                <a:off x="8147051" y="835026"/>
                <a:ext cx="773113" cy="119063"/>
              </a:xfrm>
              <a:custGeom>
                <a:avLst/>
                <a:gdLst>
                  <a:gd name="T0" fmla="*/ 438 w 443"/>
                  <a:gd name="T1" fmla="*/ 25 h 69"/>
                  <a:gd name="T2" fmla="*/ 442 w 443"/>
                  <a:gd name="T3" fmla="*/ 31 h 69"/>
                  <a:gd name="T4" fmla="*/ 442 w 443"/>
                  <a:gd name="T5" fmla="*/ 68 h 69"/>
                  <a:gd name="T6" fmla="*/ 377 w 443"/>
                  <a:gd name="T7" fmla="*/ 68 h 69"/>
                  <a:gd name="T8" fmla="*/ 384 w 443"/>
                  <a:gd name="T9" fmla="*/ 37 h 69"/>
                  <a:gd name="T10" fmla="*/ 400 w 443"/>
                  <a:gd name="T11" fmla="*/ 68 h 69"/>
                  <a:gd name="T12" fmla="*/ 407 w 443"/>
                  <a:gd name="T13" fmla="*/ 37 h 69"/>
                  <a:gd name="T14" fmla="*/ 423 w 443"/>
                  <a:gd name="T15" fmla="*/ 68 h 69"/>
                  <a:gd name="T16" fmla="*/ 403 w 443"/>
                  <a:gd name="T17" fmla="*/ 32 h 69"/>
                  <a:gd name="T18" fmla="*/ 388 w 443"/>
                  <a:gd name="T19" fmla="*/ 30 h 69"/>
                  <a:gd name="T20" fmla="*/ 376 w 443"/>
                  <a:gd name="T21" fmla="*/ 31 h 69"/>
                  <a:gd name="T22" fmla="*/ 368 w 443"/>
                  <a:gd name="T23" fmla="*/ 68 h 69"/>
                  <a:gd name="T24" fmla="*/ 351 w 443"/>
                  <a:gd name="T25" fmla="*/ 45 h 69"/>
                  <a:gd name="T26" fmla="*/ 360 w 443"/>
                  <a:gd name="T27" fmla="*/ 48 h 69"/>
                  <a:gd name="T28" fmla="*/ 345 w 443"/>
                  <a:gd name="T29" fmla="*/ 69 h 69"/>
                  <a:gd name="T30" fmla="*/ 346 w 443"/>
                  <a:gd name="T31" fmla="*/ 62 h 69"/>
                  <a:gd name="T32" fmla="*/ 308 w 443"/>
                  <a:gd name="T33" fmla="*/ 52 h 69"/>
                  <a:gd name="T34" fmla="*/ 291 w 443"/>
                  <a:gd name="T35" fmla="*/ 49 h 69"/>
                  <a:gd name="T36" fmla="*/ 308 w 443"/>
                  <a:gd name="T37" fmla="*/ 46 h 69"/>
                  <a:gd name="T38" fmla="*/ 308 w 443"/>
                  <a:gd name="T39" fmla="*/ 35 h 69"/>
                  <a:gd name="T40" fmla="*/ 281 w 443"/>
                  <a:gd name="T41" fmla="*/ 50 h 69"/>
                  <a:gd name="T42" fmla="*/ 309 w 443"/>
                  <a:gd name="T43" fmla="*/ 62 h 69"/>
                  <a:gd name="T44" fmla="*/ 318 w 443"/>
                  <a:gd name="T45" fmla="*/ 58 h 69"/>
                  <a:gd name="T46" fmla="*/ 264 w 443"/>
                  <a:gd name="T47" fmla="*/ 55 h 69"/>
                  <a:gd name="T48" fmla="*/ 251 w 443"/>
                  <a:gd name="T49" fmla="*/ 57 h 69"/>
                  <a:gd name="T50" fmla="*/ 273 w 443"/>
                  <a:gd name="T51" fmla="*/ 46 h 69"/>
                  <a:gd name="T52" fmla="*/ 246 w 443"/>
                  <a:gd name="T53" fmla="*/ 39 h 69"/>
                  <a:gd name="T54" fmla="*/ 264 w 443"/>
                  <a:gd name="T55" fmla="*/ 44 h 69"/>
                  <a:gd name="T56" fmla="*/ 265 w 443"/>
                  <a:gd name="T57" fmla="*/ 64 h 69"/>
                  <a:gd name="T58" fmla="*/ 274 w 443"/>
                  <a:gd name="T59" fmla="*/ 68 h 69"/>
                  <a:gd name="T60" fmla="*/ 214 w 443"/>
                  <a:gd name="T61" fmla="*/ 13 h 69"/>
                  <a:gd name="T62" fmla="*/ 214 w 443"/>
                  <a:gd name="T63" fmla="*/ 68 h 69"/>
                  <a:gd name="T64" fmla="*/ 228 w 443"/>
                  <a:gd name="T65" fmla="*/ 68 h 69"/>
                  <a:gd name="T66" fmla="*/ 238 w 443"/>
                  <a:gd name="T67" fmla="*/ 31 h 69"/>
                  <a:gd name="T68" fmla="*/ 214 w 443"/>
                  <a:gd name="T69" fmla="*/ 47 h 69"/>
                  <a:gd name="T70" fmla="*/ 168 w 443"/>
                  <a:gd name="T71" fmla="*/ 46 h 69"/>
                  <a:gd name="T72" fmla="*/ 175 w 443"/>
                  <a:gd name="T73" fmla="*/ 24 h 69"/>
                  <a:gd name="T74" fmla="*/ 168 w 443"/>
                  <a:gd name="T75" fmla="*/ 46 h 69"/>
                  <a:gd name="T76" fmla="*/ 198 w 443"/>
                  <a:gd name="T77" fmla="*/ 68 h 69"/>
                  <a:gd name="T78" fmla="*/ 153 w 443"/>
                  <a:gd name="T79" fmla="*/ 68 h 69"/>
                  <a:gd name="T80" fmla="*/ 183 w 443"/>
                  <a:gd name="T81" fmla="*/ 53 h 69"/>
                  <a:gd name="T82" fmla="*/ 114 w 443"/>
                  <a:gd name="T83" fmla="*/ 62 h 69"/>
                  <a:gd name="T84" fmla="*/ 114 w 443"/>
                  <a:gd name="T85" fmla="*/ 30 h 69"/>
                  <a:gd name="T86" fmla="*/ 132 w 443"/>
                  <a:gd name="T87" fmla="*/ 49 h 69"/>
                  <a:gd name="T88" fmla="*/ 62 w 443"/>
                  <a:gd name="T89" fmla="*/ 44 h 69"/>
                  <a:gd name="T90" fmla="*/ 70 w 443"/>
                  <a:gd name="T91" fmla="*/ 61 h 69"/>
                  <a:gd name="T92" fmla="*/ 61 w 443"/>
                  <a:gd name="T93" fmla="*/ 47 h 69"/>
                  <a:gd name="T94" fmla="*/ 60 w 443"/>
                  <a:gd name="T95" fmla="*/ 68 h 69"/>
                  <a:gd name="T96" fmla="*/ 72 w 443"/>
                  <a:gd name="T97" fmla="*/ 69 h 69"/>
                  <a:gd name="T98" fmla="*/ 62 w 443"/>
                  <a:gd name="T99" fmla="*/ 36 h 69"/>
                  <a:gd name="T100" fmla="*/ 52 w 443"/>
                  <a:gd name="T101" fmla="*/ 13 h 69"/>
                  <a:gd name="T102" fmla="*/ 26 w 443"/>
                  <a:gd name="T103" fmla="*/ 7 h 69"/>
                  <a:gd name="T104" fmla="*/ 23 w 443"/>
                  <a:gd name="T105" fmla="*/ 3 h 69"/>
                  <a:gd name="T106" fmla="*/ 23 w 443"/>
                  <a:gd name="T107" fmla="*/ 14 h 69"/>
                  <a:gd name="T108" fmla="*/ 16 w 443"/>
                  <a:gd name="T109" fmla="*/ 46 h 69"/>
                  <a:gd name="T110" fmla="*/ 22 w 443"/>
                  <a:gd name="T111" fmla="*/ 24 h 69"/>
                  <a:gd name="T112" fmla="*/ 16 w 443"/>
                  <a:gd name="T113" fmla="*/ 46 h 69"/>
                  <a:gd name="T114" fmla="*/ 45 w 443"/>
                  <a:gd name="T115" fmla="*/ 68 h 69"/>
                  <a:gd name="T116" fmla="*/ 0 w 443"/>
                  <a:gd name="T117" fmla="*/ 68 h 69"/>
                  <a:gd name="T118" fmla="*/ 31 w 443"/>
                  <a:gd name="T11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3" h="69">
                    <a:moveTo>
                      <a:pt x="438" y="15"/>
                    </a:moveTo>
                    <a:cubicBezTo>
                      <a:pt x="434" y="15"/>
                      <a:pt x="432" y="17"/>
                      <a:pt x="432" y="20"/>
                    </a:cubicBezTo>
                    <a:cubicBezTo>
                      <a:pt x="432" y="23"/>
                      <a:pt x="434" y="25"/>
                      <a:pt x="438" y="25"/>
                    </a:cubicBezTo>
                    <a:cubicBezTo>
                      <a:pt x="441" y="25"/>
                      <a:pt x="443" y="23"/>
                      <a:pt x="443" y="20"/>
                    </a:cubicBezTo>
                    <a:cubicBezTo>
                      <a:pt x="443" y="17"/>
                      <a:pt x="441" y="15"/>
                      <a:pt x="438" y="15"/>
                    </a:cubicBezTo>
                    <a:moveTo>
                      <a:pt x="442" y="31"/>
                    </a:moveTo>
                    <a:cubicBezTo>
                      <a:pt x="433" y="31"/>
                      <a:pt x="433" y="31"/>
                      <a:pt x="433" y="31"/>
                    </a:cubicBezTo>
                    <a:cubicBezTo>
                      <a:pt x="433" y="68"/>
                      <a:pt x="433" y="68"/>
                      <a:pt x="433" y="68"/>
                    </a:cubicBezTo>
                    <a:cubicBezTo>
                      <a:pt x="442" y="68"/>
                      <a:pt x="442" y="68"/>
                      <a:pt x="442" y="68"/>
                    </a:cubicBezTo>
                    <a:lnTo>
                      <a:pt x="442" y="31"/>
                    </a:lnTo>
                    <a:close/>
                    <a:moveTo>
                      <a:pt x="368" y="68"/>
                    </a:moveTo>
                    <a:cubicBezTo>
                      <a:pt x="377" y="68"/>
                      <a:pt x="377" y="68"/>
                      <a:pt x="377" y="68"/>
                    </a:cubicBezTo>
                    <a:cubicBezTo>
                      <a:pt x="377" y="46"/>
                      <a:pt x="377" y="46"/>
                      <a:pt x="377" y="46"/>
                    </a:cubicBezTo>
                    <a:cubicBezTo>
                      <a:pt x="377" y="45"/>
                      <a:pt x="377" y="44"/>
                      <a:pt x="377" y="43"/>
                    </a:cubicBezTo>
                    <a:cubicBezTo>
                      <a:pt x="378" y="40"/>
                      <a:pt x="381" y="37"/>
                      <a:pt x="384" y="37"/>
                    </a:cubicBezTo>
                    <a:cubicBezTo>
                      <a:pt x="389" y="37"/>
                      <a:pt x="391" y="41"/>
                      <a:pt x="391" y="46"/>
                    </a:cubicBezTo>
                    <a:cubicBezTo>
                      <a:pt x="391" y="68"/>
                      <a:pt x="391" y="68"/>
                      <a:pt x="391" y="68"/>
                    </a:cubicBezTo>
                    <a:cubicBezTo>
                      <a:pt x="400" y="68"/>
                      <a:pt x="400" y="68"/>
                      <a:pt x="400" y="68"/>
                    </a:cubicBezTo>
                    <a:cubicBezTo>
                      <a:pt x="400" y="46"/>
                      <a:pt x="400" y="46"/>
                      <a:pt x="400" y="46"/>
                    </a:cubicBezTo>
                    <a:cubicBezTo>
                      <a:pt x="400" y="45"/>
                      <a:pt x="400" y="43"/>
                      <a:pt x="400" y="42"/>
                    </a:cubicBezTo>
                    <a:cubicBezTo>
                      <a:pt x="401" y="40"/>
                      <a:pt x="404" y="37"/>
                      <a:pt x="407" y="37"/>
                    </a:cubicBezTo>
                    <a:cubicBezTo>
                      <a:pt x="411" y="37"/>
                      <a:pt x="414" y="41"/>
                      <a:pt x="414" y="47"/>
                    </a:cubicBezTo>
                    <a:cubicBezTo>
                      <a:pt x="414" y="68"/>
                      <a:pt x="414" y="68"/>
                      <a:pt x="414" y="68"/>
                    </a:cubicBezTo>
                    <a:cubicBezTo>
                      <a:pt x="423" y="68"/>
                      <a:pt x="423" y="68"/>
                      <a:pt x="423" y="68"/>
                    </a:cubicBezTo>
                    <a:cubicBezTo>
                      <a:pt x="423" y="46"/>
                      <a:pt x="423" y="46"/>
                      <a:pt x="423" y="46"/>
                    </a:cubicBezTo>
                    <a:cubicBezTo>
                      <a:pt x="423" y="34"/>
                      <a:pt x="417" y="30"/>
                      <a:pt x="410" y="30"/>
                    </a:cubicBezTo>
                    <a:cubicBezTo>
                      <a:pt x="407" y="30"/>
                      <a:pt x="405" y="31"/>
                      <a:pt x="403" y="32"/>
                    </a:cubicBezTo>
                    <a:cubicBezTo>
                      <a:pt x="401" y="33"/>
                      <a:pt x="400" y="35"/>
                      <a:pt x="398" y="37"/>
                    </a:cubicBezTo>
                    <a:cubicBezTo>
                      <a:pt x="398" y="37"/>
                      <a:pt x="398" y="37"/>
                      <a:pt x="398" y="37"/>
                    </a:cubicBezTo>
                    <a:cubicBezTo>
                      <a:pt x="396" y="33"/>
                      <a:pt x="393" y="30"/>
                      <a:pt x="388" y="30"/>
                    </a:cubicBezTo>
                    <a:cubicBezTo>
                      <a:pt x="381" y="30"/>
                      <a:pt x="378" y="33"/>
                      <a:pt x="376" y="36"/>
                    </a:cubicBezTo>
                    <a:cubicBezTo>
                      <a:pt x="376" y="36"/>
                      <a:pt x="376" y="36"/>
                      <a:pt x="376" y="36"/>
                    </a:cubicBezTo>
                    <a:cubicBezTo>
                      <a:pt x="376" y="31"/>
                      <a:pt x="376" y="31"/>
                      <a:pt x="376" y="31"/>
                    </a:cubicBezTo>
                    <a:cubicBezTo>
                      <a:pt x="367" y="31"/>
                      <a:pt x="367" y="31"/>
                      <a:pt x="367" y="31"/>
                    </a:cubicBezTo>
                    <a:cubicBezTo>
                      <a:pt x="368" y="34"/>
                      <a:pt x="368" y="37"/>
                      <a:pt x="368" y="42"/>
                    </a:cubicBezTo>
                    <a:lnTo>
                      <a:pt x="368" y="68"/>
                    </a:lnTo>
                    <a:close/>
                    <a:moveTo>
                      <a:pt x="335" y="45"/>
                    </a:moveTo>
                    <a:cubicBezTo>
                      <a:pt x="335" y="42"/>
                      <a:pt x="338" y="36"/>
                      <a:pt x="343" y="36"/>
                    </a:cubicBezTo>
                    <a:cubicBezTo>
                      <a:pt x="350" y="36"/>
                      <a:pt x="351" y="42"/>
                      <a:pt x="351" y="45"/>
                    </a:cubicBezTo>
                    <a:lnTo>
                      <a:pt x="335" y="45"/>
                    </a:lnTo>
                    <a:close/>
                    <a:moveTo>
                      <a:pt x="360" y="52"/>
                    </a:moveTo>
                    <a:cubicBezTo>
                      <a:pt x="360" y="51"/>
                      <a:pt x="360" y="50"/>
                      <a:pt x="360" y="48"/>
                    </a:cubicBezTo>
                    <a:cubicBezTo>
                      <a:pt x="360" y="40"/>
                      <a:pt x="356" y="30"/>
                      <a:pt x="344" y="30"/>
                    </a:cubicBezTo>
                    <a:cubicBezTo>
                      <a:pt x="332" y="30"/>
                      <a:pt x="326" y="40"/>
                      <a:pt x="326" y="50"/>
                    </a:cubicBezTo>
                    <a:cubicBezTo>
                      <a:pt x="326" y="61"/>
                      <a:pt x="333" y="69"/>
                      <a:pt x="345" y="69"/>
                    </a:cubicBezTo>
                    <a:cubicBezTo>
                      <a:pt x="350" y="69"/>
                      <a:pt x="355" y="68"/>
                      <a:pt x="358" y="66"/>
                    </a:cubicBezTo>
                    <a:cubicBezTo>
                      <a:pt x="357" y="60"/>
                      <a:pt x="357" y="60"/>
                      <a:pt x="357" y="60"/>
                    </a:cubicBezTo>
                    <a:cubicBezTo>
                      <a:pt x="354" y="61"/>
                      <a:pt x="351" y="62"/>
                      <a:pt x="346" y="62"/>
                    </a:cubicBezTo>
                    <a:cubicBezTo>
                      <a:pt x="340" y="62"/>
                      <a:pt x="335" y="59"/>
                      <a:pt x="335" y="52"/>
                    </a:cubicBezTo>
                    <a:lnTo>
                      <a:pt x="360" y="52"/>
                    </a:lnTo>
                    <a:close/>
                    <a:moveTo>
                      <a:pt x="308" y="52"/>
                    </a:moveTo>
                    <a:cubicBezTo>
                      <a:pt x="308" y="53"/>
                      <a:pt x="308" y="54"/>
                      <a:pt x="308" y="55"/>
                    </a:cubicBezTo>
                    <a:cubicBezTo>
                      <a:pt x="307" y="59"/>
                      <a:pt x="304" y="61"/>
                      <a:pt x="300" y="61"/>
                    </a:cubicBezTo>
                    <a:cubicBezTo>
                      <a:pt x="294" y="61"/>
                      <a:pt x="291" y="56"/>
                      <a:pt x="291" y="49"/>
                    </a:cubicBezTo>
                    <a:cubicBezTo>
                      <a:pt x="291" y="42"/>
                      <a:pt x="294" y="37"/>
                      <a:pt x="300" y="37"/>
                    </a:cubicBezTo>
                    <a:cubicBezTo>
                      <a:pt x="304" y="37"/>
                      <a:pt x="307" y="40"/>
                      <a:pt x="308" y="44"/>
                    </a:cubicBezTo>
                    <a:cubicBezTo>
                      <a:pt x="308" y="45"/>
                      <a:pt x="308" y="45"/>
                      <a:pt x="308" y="46"/>
                    </a:cubicBezTo>
                    <a:lnTo>
                      <a:pt x="308" y="52"/>
                    </a:lnTo>
                    <a:close/>
                    <a:moveTo>
                      <a:pt x="308" y="13"/>
                    </a:moveTo>
                    <a:cubicBezTo>
                      <a:pt x="308" y="35"/>
                      <a:pt x="308" y="35"/>
                      <a:pt x="308" y="35"/>
                    </a:cubicBezTo>
                    <a:cubicBezTo>
                      <a:pt x="308" y="35"/>
                      <a:pt x="308" y="35"/>
                      <a:pt x="308" y="35"/>
                    </a:cubicBezTo>
                    <a:cubicBezTo>
                      <a:pt x="307" y="32"/>
                      <a:pt x="303" y="30"/>
                      <a:pt x="298" y="30"/>
                    </a:cubicBezTo>
                    <a:cubicBezTo>
                      <a:pt x="289" y="30"/>
                      <a:pt x="281" y="37"/>
                      <a:pt x="281" y="50"/>
                    </a:cubicBezTo>
                    <a:cubicBezTo>
                      <a:pt x="281" y="61"/>
                      <a:pt x="288" y="69"/>
                      <a:pt x="297" y="69"/>
                    </a:cubicBezTo>
                    <a:cubicBezTo>
                      <a:pt x="303" y="69"/>
                      <a:pt x="307" y="66"/>
                      <a:pt x="309" y="62"/>
                    </a:cubicBezTo>
                    <a:cubicBezTo>
                      <a:pt x="309" y="62"/>
                      <a:pt x="309" y="62"/>
                      <a:pt x="309" y="62"/>
                    </a:cubicBezTo>
                    <a:cubicBezTo>
                      <a:pt x="310" y="68"/>
                      <a:pt x="310" y="68"/>
                      <a:pt x="310" y="68"/>
                    </a:cubicBezTo>
                    <a:cubicBezTo>
                      <a:pt x="318" y="68"/>
                      <a:pt x="318" y="68"/>
                      <a:pt x="318" y="68"/>
                    </a:cubicBezTo>
                    <a:cubicBezTo>
                      <a:pt x="318" y="65"/>
                      <a:pt x="318" y="61"/>
                      <a:pt x="318" y="58"/>
                    </a:cubicBezTo>
                    <a:cubicBezTo>
                      <a:pt x="318" y="13"/>
                      <a:pt x="318" y="13"/>
                      <a:pt x="318" y="13"/>
                    </a:cubicBezTo>
                    <a:lnTo>
                      <a:pt x="308" y="13"/>
                    </a:lnTo>
                    <a:close/>
                    <a:moveTo>
                      <a:pt x="264" y="55"/>
                    </a:moveTo>
                    <a:cubicBezTo>
                      <a:pt x="264" y="56"/>
                      <a:pt x="264" y="56"/>
                      <a:pt x="264" y="57"/>
                    </a:cubicBezTo>
                    <a:cubicBezTo>
                      <a:pt x="263" y="60"/>
                      <a:pt x="260" y="62"/>
                      <a:pt x="257" y="62"/>
                    </a:cubicBezTo>
                    <a:cubicBezTo>
                      <a:pt x="254" y="62"/>
                      <a:pt x="251" y="60"/>
                      <a:pt x="251" y="57"/>
                    </a:cubicBezTo>
                    <a:cubicBezTo>
                      <a:pt x="251" y="51"/>
                      <a:pt x="258" y="50"/>
                      <a:pt x="264" y="50"/>
                    </a:cubicBezTo>
                    <a:lnTo>
                      <a:pt x="264" y="55"/>
                    </a:lnTo>
                    <a:close/>
                    <a:moveTo>
                      <a:pt x="273" y="46"/>
                    </a:moveTo>
                    <a:cubicBezTo>
                      <a:pt x="273" y="37"/>
                      <a:pt x="270" y="30"/>
                      <a:pt x="258" y="30"/>
                    </a:cubicBezTo>
                    <a:cubicBezTo>
                      <a:pt x="252" y="30"/>
                      <a:pt x="247" y="31"/>
                      <a:pt x="245" y="33"/>
                    </a:cubicBezTo>
                    <a:cubicBezTo>
                      <a:pt x="246" y="39"/>
                      <a:pt x="246" y="39"/>
                      <a:pt x="246" y="39"/>
                    </a:cubicBezTo>
                    <a:cubicBezTo>
                      <a:pt x="249" y="38"/>
                      <a:pt x="253" y="36"/>
                      <a:pt x="256" y="36"/>
                    </a:cubicBezTo>
                    <a:cubicBezTo>
                      <a:pt x="263" y="36"/>
                      <a:pt x="264" y="41"/>
                      <a:pt x="264" y="43"/>
                    </a:cubicBezTo>
                    <a:cubicBezTo>
                      <a:pt x="264" y="44"/>
                      <a:pt x="264" y="44"/>
                      <a:pt x="264" y="44"/>
                    </a:cubicBezTo>
                    <a:cubicBezTo>
                      <a:pt x="250" y="44"/>
                      <a:pt x="242" y="48"/>
                      <a:pt x="242" y="58"/>
                    </a:cubicBezTo>
                    <a:cubicBezTo>
                      <a:pt x="242" y="63"/>
                      <a:pt x="246" y="69"/>
                      <a:pt x="254" y="69"/>
                    </a:cubicBezTo>
                    <a:cubicBezTo>
                      <a:pt x="258" y="69"/>
                      <a:pt x="262" y="67"/>
                      <a:pt x="265" y="64"/>
                    </a:cubicBezTo>
                    <a:cubicBezTo>
                      <a:pt x="265" y="64"/>
                      <a:pt x="265" y="64"/>
                      <a:pt x="265" y="64"/>
                    </a:cubicBezTo>
                    <a:cubicBezTo>
                      <a:pt x="265" y="68"/>
                      <a:pt x="265" y="68"/>
                      <a:pt x="265" y="68"/>
                    </a:cubicBezTo>
                    <a:cubicBezTo>
                      <a:pt x="274" y="68"/>
                      <a:pt x="274" y="68"/>
                      <a:pt x="274" y="68"/>
                    </a:cubicBezTo>
                    <a:cubicBezTo>
                      <a:pt x="274" y="66"/>
                      <a:pt x="273" y="62"/>
                      <a:pt x="273" y="59"/>
                    </a:cubicBezTo>
                    <a:lnTo>
                      <a:pt x="273" y="46"/>
                    </a:lnTo>
                    <a:close/>
                    <a:moveTo>
                      <a:pt x="214" y="13"/>
                    </a:moveTo>
                    <a:cubicBezTo>
                      <a:pt x="205" y="13"/>
                      <a:pt x="205" y="13"/>
                      <a:pt x="205" y="13"/>
                    </a:cubicBezTo>
                    <a:cubicBezTo>
                      <a:pt x="205" y="68"/>
                      <a:pt x="205" y="68"/>
                      <a:pt x="205" y="68"/>
                    </a:cubicBezTo>
                    <a:cubicBezTo>
                      <a:pt x="214" y="68"/>
                      <a:pt x="214" y="68"/>
                      <a:pt x="214" y="68"/>
                    </a:cubicBezTo>
                    <a:cubicBezTo>
                      <a:pt x="214" y="55"/>
                      <a:pt x="214" y="55"/>
                      <a:pt x="214" y="55"/>
                    </a:cubicBezTo>
                    <a:cubicBezTo>
                      <a:pt x="217" y="52"/>
                      <a:pt x="217" y="52"/>
                      <a:pt x="217" y="52"/>
                    </a:cubicBezTo>
                    <a:cubicBezTo>
                      <a:pt x="228" y="68"/>
                      <a:pt x="228" y="68"/>
                      <a:pt x="228" y="68"/>
                    </a:cubicBezTo>
                    <a:cubicBezTo>
                      <a:pt x="240" y="68"/>
                      <a:pt x="240" y="68"/>
                      <a:pt x="240" y="68"/>
                    </a:cubicBezTo>
                    <a:cubicBezTo>
                      <a:pt x="224" y="46"/>
                      <a:pt x="224" y="46"/>
                      <a:pt x="224" y="46"/>
                    </a:cubicBezTo>
                    <a:cubicBezTo>
                      <a:pt x="238" y="31"/>
                      <a:pt x="238" y="31"/>
                      <a:pt x="238" y="31"/>
                    </a:cubicBezTo>
                    <a:cubicBezTo>
                      <a:pt x="226" y="31"/>
                      <a:pt x="226" y="31"/>
                      <a:pt x="226" y="31"/>
                    </a:cubicBezTo>
                    <a:cubicBezTo>
                      <a:pt x="217" y="43"/>
                      <a:pt x="217" y="43"/>
                      <a:pt x="217" y="43"/>
                    </a:cubicBezTo>
                    <a:cubicBezTo>
                      <a:pt x="216" y="44"/>
                      <a:pt x="215" y="46"/>
                      <a:pt x="214" y="47"/>
                    </a:cubicBezTo>
                    <a:cubicBezTo>
                      <a:pt x="214" y="47"/>
                      <a:pt x="214" y="47"/>
                      <a:pt x="214" y="47"/>
                    </a:cubicBezTo>
                    <a:lnTo>
                      <a:pt x="214" y="13"/>
                    </a:lnTo>
                    <a:close/>
                    <a:moveTo>
                      <a:pt x="168" y="46"/>
                    </a:moveTo>
                    <a:cubicBezTo>
                      <a:pt x="172" y="33"/>
                      <a:pt x="172" y="33"/>
                      <a:pt x="172" y="33"/>
                    </a:cubicBezTo>
                    <a:cubicBezTo>
                      <a:pt x="173" y="30"/>
                      <a:pt x="174" y="27"/>
                      <a:pt x="175" y="24"/>
                    </a:cubicBezTo>
                    <a:cubicBezTo>
                      <a:pt x="175" y="24"/>
                      <a:pt x="175" y="24"/>
                      <a:pt x="175" y="24"/>
                    </a:cubicBezTo>
                    <a:cubicBezTo>
                      <a:pt x="176" y="27"/>
                      <a:pt x="177" y="30"/>
                      <a:pt x="178" y="33"/>
                    </a:cubicBezTo>
                    <a:cubicBezTo>
                      <a:pt x="182" y="46"/>
                      <a:pt x="182" y="46"/>
                      <a:pt x="182" y="46"/>
                    </a:cubicBezTo>
                    <a:lnTo>
                      <a:pt x="168" y="46"/>
                    </a:lnTo>
                    <a:close/>
                    <a:moveTo>
                      <a:pt x="183" y="53"/>
                    </a:moveTo>
                    <a:cubicBezTo>
                      <a:pt x="188" y="68"/>
                      <a:pt x="188" y="68"/>
                      <a:pt x="188" y="68"/>
                    </a:cubicBezTo>
                    <a:cubicBezTo>
                      <a:pt x="198" y="68"/>
                      <a:pt x="198" y="68"/>
                      <a:pt x="198" y="68"/>
                    </a:cubicBezTo>
                    <a:cubicBezTo>
                      <a:pt x="181" y="16"/>
                      <a:pt x="181" y="16"/>
                      <a:pt x="181" y="16"/>
                    </a:cubicBezTo>
                    <a:cubicBezTo>
                      <a:pt x="169" y="16"/>
                      <a:pt x="169" y="16"/>
                      <a:pt x="169" y="16"/>
                    </a:cubicBezTo>
                    <a:cubicBezTo>
                      <a:pt x="153" y="68"/>
                      <a:pt x="153" y="68"/>
                      <a:pt x="153" y="68"/>
                    </a:cubicBezTo>
                    <a:cubicBezTo>
                      <a:pt x="162" y="68"/>
                      <a:pt x="162" y="68"/>
                      <a:pt x="162" y="68"/>
                    </a:cubicBezTo>
                    <a:cubicBezTo>
                      <a:pt x="167" y="53"/>
                      <a:pt x="167" y="53"/>
                      <a:pt x="167" y="53"/>
                    </a:cubicBezTo>
                    <a:lnTo>
                      <a:pt x="183" y="53"/>
                    </a:lnTo>
                    <a:close/>
                    <a:moveTo>
                      <a:pt x="114" y="37"/>
                    </a:moveTo>
                    <a:cubicBezTo>
                      <a:pt x="120" y="37"/>
                      <a:pt x="123" y="43"/>
                      <a:pt x="123" y="49"/>
                    </a:cubicBezTo>
                    <a:cubicBezTo>
                      <a:pt x="123" y="57"/>
                      <a:pt x="119" y="62"/>
                      <a:pt x="114" y="62"/>
                    </a:cubicBezTo>
                    <a:cubicBezTo>
                      <a:pt x="108" y="62"/>
                      <a:pt x="104" y="57"/>
                      <a:pt x="104" y="49"/>
                    </a:cubicBezTo>
                    <a:cubicBezTo>
                      <a:pt x="104" y="43"/>
                      <a:pt x="107" y="37"/>
                      <a:pt x="114" y="37"/>
                    </a:cubicBezTo>
                    <a:moveTo>
                      <a:pt x="114" y="30"/>
                    </a:moveTo>
                    <a:cubicBezTo>
                      <a:pt x="103" y="30"/>
                      <a:pt x="94" y="37"/>
                      <a:pt x="94" y="50"/>
                    </a:cubicBezTo>
                    <a:cubicBezTo>
                      <a:pt x="94" y="62"/>
                      <a:pt x="103" y="69"/>
                      <a:pt x="113" y="69"/>
                    </a:cubicBezTo>
                    <a:cubicBezTo>
                      <a:pt x="123" y="69"/>
                      <a:pt x="132" y="63"/>
                      <a:pt x="132" y="49"/>
                    </a:cubicBezTo>
                    <a:cubicBezTo>
                      <a:pt x="132" y="38"/>
                      <a:pt x="125" y="30"/>
                      <a:pt x="114" y="30"/>
                    </a:cubicBezTo>
                    <a:moveTo>
                      <a:pt x="61" y="47"/>
                    </a:moveTo>
                    <a:cubicBezTo>
                      <a:pt x="61" y="46"/>
                      <a:pt x="62" y="45"/>
                      <a:pt x="62" y="44"/>
                    </a:cubicBezTo>
                    <a:cubicBezTo>
                      <a:pt x="63" y="40"/>
                      <a:pt x="66" y="37"/>
                      <a:pt x="70" y="37"/>
                    </a:cubicBezTo>
                    <a:cubicBezTo>
                      <a:pt x="76" y="37"/>
                      <a:pt x="79" y="43"/>
                      <a:pt x="79" y="49"/>
                    </a:cubicBezTo>
                    <a:cubicBezTo>
                      <a:pt x="79" y="57"/>
                      <a:pt x="76" y="61"/>
                      <a:pt x="70" y="61"/>
                    </a:cubicBezTo>
                    <a:cubicBezTo>
                      <a:pt x="66" y="61"/>
                      <a:pt x="63" y="59"/>
                      <a:pt x="62" y="55"/>
                    </a:cubicBezTo>
                    <a:cubicBezTo>
                      <a:pt x="61" y="54"/>
                      <a:pt x="61" y="53"/>
                      <a:pt x="61" y="53"/>
                    </a:cubicBezTo>
                    <a:lnTo>
                      <a:pt x="61" y="47"/>
                    </a:lnTo>
                    <a:close/>
                    <a:moveTo>
                      <a:pt x="52" y="58"/>
                    </a:moveTo>
                    <a:cubicBezTo>
                      <a:pt x="52" y="61"/>
                      <a:pt x="52" y="65"/>
                      <a:pt x="52" y="68"/>
                    </a:cubicBezTo>
                    <a:cubicBezTo>
                      <a:pt x="60" y="68"/>
                      <a:pt x="60" y="68"/>
                      <a:pt x="60" y="68"/>
                    </a:cubicBezTo>
                    <a:cubicBezTo>
                      <a:pt x="60" y="62"/>
                      <a:pt x="60" y="62"/>
                      <a:pt x="60" y="62"/>
                    </a:cubicBezTo>
                    <a:cubicBezTo>
                      <a:pt x="60" y="62"/>
                      <a:pt x="60" y="62"/>
                      <a:pt x="60" y="62"/>
                    </a:cubicBezTo>
                    <a:cubicBezTo>
                      <a:pt x="63" y="67"/>
                      <a:pt x="67" y="69"/>
                      <a:pt x="72" y="69"/>
                    </a:cubicBezTo>
                    <a:cubicBezTo>
                      <a:pt x="81" y="69"/>
                      <a:pt x="89" y="62"/>
                      <a:pt x="89" y="49"/>
                    </a:cubicBezTo>
                    <a:cubicBezTo>
                      <a:pt x="89" y="37"/>
                      <a:pt x="83" y="30"/>
                      <a:pt x="73" y="30"/>
                    </a:cubicBezTo>
                    <a:cubicBezTo>
                      <a:pt x="68" y="30"/>
                      <a:pt x="64" y="32"/>
                      <a:pt x="62" y="36"/>
                    </a:cubicBezTo>
                    <a:cubicBezTo>
                      <a:pt x="61" y="36"/>
                      <a:pt x="61" y="36"/>
                      <a:pt x="61" y="36"/>
                    </a:cubicBezTo>
                    <a:cubicBezTo>
                      <a:pt x="61" y="13"/>
                      <a:pt x="61" y="13"/>
                      <a:pt x="61" y="13"/>
                    </a:cubicBezTo>
                    <a:cubicBezTo>
                      <a:pt x="52" y="13"/>
                      <a:pt x="52" y="13"/>
                      <a:pt x="52" y="13"/>
                    </a:cubicBezTo>
                    <a:lnTo>
                      <a:pt x="52" y="58"/>
                    </a:lnTo>
                    <a:close/>
                    <a:moveTo>
                      <a:pt x="23" y="3"/>
                    </a:moveTo>
                    <a:cubicBezTo>
                      <a:pt x="25" y="3"/>
                      <a:pt x="26" y="5"/>
                      <a:pt x="26" y="7"/>
                    </a:cubicBezTo>
                    <a:cubicBezTo>
                      <a:pt x="26" y="9"/>
                      <a:pt x="25" y="11"/>
                      <a:pt x="23" y="11"/>
                    </a:cubicBezTo>
                    <a:cubicBezTo>
                      <a:pt x="21" y="11"/>
                      <a:pt x="19" y="9"/>
                      <a:pt x="19" y="7"/>
                    </a:cubicBezTo>
                    <a:cubicBezTo>
                      <a:pt x="19" y="5"/>
                      <a:pt x="20" y="3"/>
                      <a:pt x="23" y="3"/>
                    </a:cubicBezTo>
                    <a:close/>
                    <a:moveTo>
                      <a:pt x="23" y="0"/>
                    </a:moveTo>
                    <a:cubicBezTo>
                      <a:pt x="17" y="0"/>
                      <a:pt x="14" y="3"/>
                      <a:pt x="14" y="7"/>
                    </a:cubicBezTo>
                    <a:cubicBezTo>
                      <a:pt x="14" y="11"/>
                      <a:pt x="18" y="14"/>
                      <a:pt x="23" y="14"/>
                    </a:cubicBezTo>
                    <a:cubicBezTo>
                      <a:pt x="28" y="14"/>
                      <a:pt x="31" y="11"/>
                      <a:pt x="31" y="7"/>
                    </a:cubicBezTo>
                    <a:cubicBezTo>
                      <a:pt x="31" y="3"/>
                      <a:pt x="28" y="0"/>
                      <a:pt x="23" y="0"/>
                    </a:cubicBezTo>
                    <a:close/>
                    <a:moveTo>
                      <a:pt x="16" y="46"/>
                    </a:moveTo>
                    <a:cubicBezTo>
                      <a:pt x="20" y="33"/>
                      <a:pt x="20" y="33"/>
                      <a:pt x="20" y="33"/>
                    </a:cubicBezTo>
                    <a:cubicBezTo>
                      <a:pt x="21" y="30"/>
                      <a:pt x="21" y="27"/>
                      <a:pt x="22" y="24"/>
                    </a:cubicBezTo>
                    <a:cubicBezTo>
                      <a:pt x="22" y="24"/>
                      <a:pt x="22" y="24"/>
                      <a:pt x="22" y="24"/>
                    </a:cubicBezTo>
                    <a:cubicBezTo>
                      <a:pt x="23" y="27"/>
                      <a:pt x="24" y="30"/>
                      <a:pt x="25" y="33"/>
                    </a:cubicBezTo>
                    <a:cubicBezTo>
                      <a:pt x="29" y="46"/>
                      <a:pt x="29" y="46"/>
                      <a:pt x="29" y="46"/>
                    </a:cubicBezTo>
                    <a:lnTo>
                      <a:pt x="16" y="46"/>
                    </a:lnTo>
                    <a:close/>
                    <a:moveTo>
                      <a:pt x="31" y="53"/>
                    </a:moveTo>
                    <a:cubicBezTo>
                      <a:pt x="35" y="68"/>
                      <a:pt x="35" y="68"/>
                      <a:pt x="35" y="68"/>
                    </a:cubicBezTo>
                    <a:cubicBezTo>
                      <a:pt x="45" y="68"/>
                      <a:pt x="45" y="68"/>
                      <a:pt x="45" y="68"/>
                    </a:cubicBezTo>
                    <a:cubicBezTo>
                      <a:pt x="29" y="16"/>
                      <a:pt x="29" y="16"/>
                      <a:pt x="29" y="16"/>
                    </a:cubicBezTo>
                    <a:cubicBezTo>
                      <a:pt x="17" y="16"/>
                      <a:pt x="17" y="16"/>
                      <a:pt x="17" y="16"/>
                    </a:cubicBezTo>
                    <a:cubicBezTo>
                      <a:pt x="0" y="68"/>
                      <a:pt x="0" y="68"/>
                      <a:pt x="0" y="68"/>
                    </a:cubicBezTo>
                    <a:cubicBezTo>
                      <a:pt x="10" y="68"/>
                      <a:pt x="10" y="68"/>
                      <a:pt x="10" y="68"/>
                    </a:cubicBezTo>
                    <a:cubicBezTo>
                      <a:pt x="14" y="53"/>
                      <a:pt x="14" y="53"/>
                      <a:pt x="14" y="53"/>
                    </a:cubicBezTo>
                    <a:lnTo>
                      <a:pt x="3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a:extLst>
                <a:ext uri="{FF2B5EF4-FFF2-40B4-BE49-F238E27FC236}">
                  <a16:creationId xmlns:a16="http://schemas.microsoft.com/office/drawing/2014/main" id="{9D5FB21A-D401-4853-A283-CAC8292BE642}"/>
                </a:ext>
              </a:extLst>
            </p:cNvPr>
            <p:cNvGrpSpPr/>
            <p:nvPr userDrawn="1"/>
          </p:nvGrpSpPr>
          <p:grpSpPr>
            <a:xfrm>
              <a:off x="8212138" y="134938"/>
              <a:ext cx="647701" cy="676276"/>
              <a:chOff x="8212138" y="134938"/>
              <a:chExt cx="647701" cy="676276"/>
            </a:xfrm>
          </p:grpSpPr>
          <p:sp>
            <p:nvSpPr>
              <p:cNvPr id="23" name="Freeform 41">
                <a:extLst>
                  <a:ext uri="{FF2B5EF4-FFF2-40B4-BE49-F238E27FC236}">
                    <a16:creationId xmlns:a16="http://schemas.microsoft.com/office/drawing/2014/main" id="{65DF17DB-3416-4A15-84ED-AB4ACF659594}"/>
                  </a:ext>
                  <a:ext uri="{C183D7F6-B498-43B3-948B-1728B52AA6E4}">
                    <adec:decorative xmlns:adec="http://schemas.microsoft.com/office/drawing/2017/decorative" val="1"/>
                  </a:ext>
                </a:extLst>
              </p:cNvPr>
              <p:cNvSpPr>
                <a:spLocks/>
              </p:cNvSpPr>
              <p:nvPr userDrawn="1"/>
            </p:nvSpPr>
            <p:spPr bwMode="auto">
              <a:xfrm>
                <a:off x="8372476" y="390526"/>
                <a:ext cx="141288" cy="160338"/>
              </a:xfrm>
              <a:custGeom>
                <a:avLst/>
                <a:gdLst>
                  <a:gd name="T0" fmla="*/ 89 w 89"/>
                  <a:gd name="T1" fmla="*/ 101 h 101"/>
                  <a:gd name="T2" fmla="*/ 89 w 89"/>
                  <a:gd name="T3" fmla="*/ 101 h 101"/>
                  <a:gd name="T4" fmla="*/ 50 w 89"/>
                  <a:gd name="T5" fmla="*/ 0 h 101"/>
                  <a:gd name="T6" fmla="*/ 50 w 89"/>
                  <a:gd name="T7" fmla="*/ 0 h 101"/>
                  <a:gd name="T8" fmla="*/ 0 w 89"/>
                  <a:gd name="T9" fmla="*/ 101 h 101"/>
                  <a:gd name="T10" fmla="*/ 89 w 89"/>
                  <a:gd name="T11" fmla="*/ 101 h 101"/>
                </a:gdLst>
                <a:ahLst/>
                <a:cxnLst>
                  <a:cxn ang="0">
                    <a:pos x="T0" y="T1"/>
                  </a:cxn>
                  <a:cxn ang="0">
                    <a:pos x="T2" y="T3"/>
                  </a:cxn>
                  <a:cxn ang="0">
                    <a:pos x="T4" y="T5"/>
                  </a:cxn>
                  <a:cxn ang="0">
                    <a:pos x="T6" y="T7"/>
                  </a:cxn>
                  <a:cxn ang="0">
                    <a:pos x="T8" y="T9"/>
                  </a:cxn>
                  <a:cxn ang="0">
                    <a:pos x="T10" y="T11"/>
                  </a:cxn>
                </a:cxnLst>
                <a:rect l="0" t="0" r="r" b="b"/>
                <a:pathLst>
                  <a:path w="89" h="101">
                    <a:moveTo>
                      <a:pt x="89" y="101"/>
                    </a:moveTo>
                    <a:lnTo>
                      <a:pt x="89" y="101"/>
                    </a:lnTo>
                    <a:lnTo>
                      <a:pt x="50" y="0"/>
                    </a:lnTo>
                    <a:lnTo>
                      <a:pt x="50" y="0"/>
                    </a:lnTo>
                    <a:lnTo>
                      <a:pt x="0" y="101"/>
                    </a:lnTo>
                    <a:lnTo>
                      <a:pt x="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2">
                <a:extLst>
                  <a:ext uri="{FF2B5EF4-FFF2-40B4-BE49-F238E27FC236}">
                    <a16:creationId xmlns:a16="http://schemas.microsoft.com/office/drawing/2014/main" id="{8B42D831-CF18-4F2D-A722-DA13227585B9}"/>
                  </a:ext>
                  <a:ext uri="{C183D7F6-B498-43B3-948B-1728B52AA6E4}">
                    <adec:decorative xmlns:adec="http://schemas.microsoft.com/office/drawing/2017/decorative" val="1"/>
                  </a:ext>
                </a:extLst>
              </p:cNvPr>
              <p:cNvSpPr>
                <a:spLocks/>
              </p:cNvSpPr>
              <p:nvPr userDrawn="1"/>
            </p:nvSpPr>
            <p:spPr bwMode="auto">
              <a:xfrm>
                <a:off x="8564563" y="392113"/>
                <a:ext cx="141288" cy="158750"/>
              </a:xfrm>
              <a:custGeom>
                <a:avLst/>
                <a:gdLst>
                  <a:gd name="T0" fmla="*/ 89 w 89"/>
                  <a:gd name="T1" fmla="*/ 100 h 100"/>
                  <a:gd name="T2" fmla="*/ 89 w 89"/>
                  <a:gd name="T3" fmla="*/ 100 h 100"/>
                  <a:gd name="T4" fmla="*/ 49 w 89"/>
                  <a:gd name="T5" fmla="*/ 0 h 100"/>
                  <a:gd name="T6" fmla="*/ 49 w 89"/>
                  <a:gd name="T7" fmla="*/ 0 h 100"/>
                  <a:gd name="T8" fmla="*/ 38 w 89"/>
                  <a:gd name="T9" fmla="*/ 20 h 100"/>
                  <a:gd name="T10" fmla="*/ 21 w 89"/>
                  <a:gd name="T11" fmla="*/ 53 h 100"/>
                  <a:gd name="T12" fmla="*/ 6 w 89"/>
                  <a:gd name="T13" fmla="*/ 85 h 100"/>
                  <a:gd name="T14" fmla="*/ 0 w 89"/>
                  <a:gd name="T15" fmla="*/ 100 h 100"/>
                  <a:gd name="T16" fmla="*/ 89 w 89"/>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00">
                    <a:moveTo>
                      <a:pt x="89" y="100"/>
                    </a:moveTo>
                    <a:lnTo>
                      <a:pt x="89" y="100"/>
                    </a:lnTo>
                    <a:lnTo>
                      <a:pt x="49" y="0"/>
                    </a:lnTo>
                    <a:lnTo>
                      <a:pt x="49" y="0"/>
                    </a:lnTo>
                    <a:lnTo>
                      <a:pt x="38" y="20"/>
                    </a:lnTo>
                    <a:lnTo>
                      <a:pt x="21" y="53"/>
                    </a:lnTo>
                    <a:lnTo>
                      <a:pt x="6" y="85"/>
                    </a:lnTo>
                    <a:lnTo>
                      <a:pt x="0" y="100"/>
                    </a:lnTo>
                    <a:lnTo>
                      <a:pt x="89" y="1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3">
                <a:extLst>
                  <a:ext uri="{FF2B5EF4-FFF2-40B4-BE49-F238E27FC236}">
                    <a16:creationId xmlns:a16="http://schemas.microsoft.com/office/drawing/2014/main" id="{E1408875-BB22-4EC5-A7D7-566DD39B060E}"/>
                  </a:ext>
                  <a:ext uri="{C183D7F6-B498-43B3-948B-1728B52AA6E4}">
                    <adec:decorative xmlns:adec="http://schemas.microsoft.com/office/drawing/2017/decorative" val="1"/>
                  </a:ext>
                </a:extLst>
              </p:cNvPr>
              <p:cNvSpPr>
                <a:spLocks/>
              </p:cNvSpPr>
              <p:nvPr userDrawn="1"/>
            </p:nvSpPr>
            <p:spPr bwMode="auto">
              <a:xfrm>
                <a:off x="8212138" y="298451"/>
                <a:ext cx="646113" cy="512763"/>
              </a:xfrm>
              <a:custGeom>
                <a:avLst/>
                <a:gdLst>
                  <a:gd name="T0" fmla="*/ 205 w 407"/>
                  <a:gd name="T1" fmla="*/ 194 h 323"/>
                  <a:gd name="T2" fmla="*/ 195 w 407"/>
                  <a:gd name="T3" fmla="*/ 214 h 323"/>
                  <a:gd name="T4" fmla="*/ 151 w 407"/>
                  <a:gd name="T5" fmla="*/ 305 h 323"/>
                  <a:gd name="T6" fmla="*/ 145 w 407"/>
                  <a:gd name="T7" fmla="*/ 323 h 323"/>
                  <a:gd name="T8" fmla="*/ 120 w 407"/>
                  <a:gd name="T9" fmla="*/ 323 h 323"/>
                  <a:gd name="T10" fmla="*/ 127 w 407"/>
                  <a:gd name="T11" fmla="*/ 310 h 323"/>
                  <a:gd name="T12" fmla="*/ 144 w 407"/>
                  <a:gd name="T13" fmla="*/ 277 h 323"/>
                  <a:gd name="T14" fmla="*/ 194 w 407"/>
                  <a:gd name="T15" fmla="*/ 175 h 323"/>
                  <a:gd name="T16" fmla="*/ 195 w 407"/>
                  <a:gd name="T17" fmla="*/ 171 h 323"/>
                  <a:gd name="T18" fmla="*/ 192 w 407"/>
                  <a:gd name="T19" fmla="*/ 171 h 323"/>
                  <a:gd name="T20" fmla="*/ 98 w 407"/>
                  <a:gd name="T21" fmla="*/ 171 h 323"/>
                  <a:gd name="T22" fmla="*/ 93 w 407"/>
                  <a:gd name="T23" fmla="*/ 174 h 323"/>
                  <a:gd name="T24" fmla="*/ 30 w 407"/>
                  <a:gd name="T25" fmla="*/ 309 h 323"/>
                  <a:gd name="T26" fmla="*/ 27 w 407"/>
                  <a:gd name="T27" fmla="*/ 316 h 323"/>
                  <a:gd name="T28" fmla="*/ 0 w 407"/>
                  <a:gd name="T29" fmla="*/ 323 h 323"/>
                  <a:gd name="T30" fmla="*/ 6 w 407"/>
                  <a:gd name="T31" fmla="*/ 310 h 323"/>
                  <a:gd name="T32" fmla="*/ 27 w 407"/>
                  <a:gd name="T33" fmla="*/ 270 h 323"/>
                  <a:gd name="T34" fmla="*/ 80 w 407"/>
                  <a:gd name="T35" fmla="*/ 162 h 323"/>
                  <a:gd name="T36" fmla="*/ 153 w 407"/>
                  <a:gd name="T37" fmla="*/ 12 h 323"/>
                  <a:gd name="T38" fmla="*/ 158 w 407"/>
                  <a:gd name="T39" fmla="*/ 0 h 323"/>
                  <a:gd name="T40" fmla="*/ 212 w 407"/>
                  <a:gd name="T41" fmla="*/ 136 h 323"/>
                  <a:gd name="T42" fmla="*/ 279 w 407"/>
                  <a:gd name="T43" fmla="*/ 0 h 323"/>
                  <a:gd name="T44" fmla="*/ 285 w 407"/>
                  <a:gd name="T45" fmla="*/ 16 h 323"/>
                  <a:gd name="T46" fmla="*/ 400 w 407"/>
                  <a:gd name="T47" fmla="*/ 306 h 323"/>
                  <a:gd name="T48" fmla="*/ 403 w 407"/>
                  <a:gd name="T49" fmla="*/ 315 h 323"/>
                  <a:gd name="T50" fmla="*/ 371 w 407"/>
                  <a:gd name="T51" fmla="*/ 323 h 323"/>
                  <a:gd name="T52" fmla="*/ 369 w 407"/>
                  <a:gd name="T53" fmla="*/ 310 h 323"/>
                  <a:gd name="T54" fmla="*/ 357 w 407"/>
                  <a:gd name="T55" fmla="*/ 277 h 323"/>
                  <a:gd name="T56" fmla="*/ 316 w 407"/>
                  <a:gd name="T57" fmla="*/ 171 h 323"/>
                  <a:gd name="T58" fmla="*/ 227 w 407"/>
                  <a:gd name="T59" fmla="*/ 171 h 323"/>
                  <a:gd name="T60" fmla="*/ 271 w 407"/>
                  <a:gd name="T61" fmla="*/ 285 h 323"/>
                  <a:gd name="T62" fmla="*/ 251 w 407"/>
                  <a:gd name="T63" fmla="*/ 323 h 323"/>
                  <a:gd name="T64" fmla="*/ 249 w 407"/>
                  <a:gd name="T65" fmla="*/ 309 h 323"/>
                  <a:gd name="T66" fmla="*/ 234 w 407"/>
                  <a:gd name="T67" fmla="*/ 272 h 323"/>
                  <a:gd name="T68" fmla="*/ 206 w 407"/>
                  <a:gd name="T69" fmla="*/ 197 h 323"/>
                  <a:gd name="T70" fmla="*/ 205 w 407"/>
                  <a:gd name="T71" fmla="*/ 194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7" h="323">
                    <a:moveTo>
                      <a:pt x="205" y="194"/>
                    </a:moveTo>
                    <a:lnTo>
                      <a:pt x="205" y="194"/>
                    </a:lnTo>
                    <a:lnTo>
                      <a:pt x="195" y="214"/>
                    </a:lnTo>
                    <a:lnTo>
                      <a:pt x="195" y="214"/>
                    </a:lnTo>
                    <a:lnTo>
                      <a:pt x="151" y="305"/>
                    </a:lnTo>
                    <a:lnTo>
                      <a:pt x="151" y="305"/>
                    </a:lnTo>
                    <a:lnTo>
                      <a:pt x="147" y="314"/>
                    </a:lnTo>
                    <a:lnTo>
                      <a:pt x="145" y="323"/>
                    </a:lnTo>
                    <a:lnTo>
                      <a:pt x="120" y="323"/>
                    </a:lnTo>
                    <a:lnTo>
                      <a:pt x="120" y="323"/>
                    </a:lnTo>
                    <a:lnTo>
                      <a:pt x="127" y="310"/>
                    </a:lnTo>
                    <a:lnTo>
                      <a:pt x="127" y="310"/>
                    </a:lnTo>
                    <a:lnTo>
                      <a:pt x="144" y="277"/>
                    </a:lnTo>
                    <a:lnTo>
                      <a:pt x="144" y="277"/>
                    </a:lnTo>
                    <a:lnTo>
                      <a:pt x="194" y="175"/>
                    </a:lnTo>
                    <a:lnTo>
                      <a:pt x="194" y="175"/>
                    </a:lnTo>
                    <a:lnTo>
                      <a:pt x="195" y="171"/>
                    </a:lnTo>
                    <a:lnTo>
                      <a:pt x="195" y="171"/>
                    </a:lnTo>
                    <a:lnTo>
                      <a:pt x="192" y="171"/>
                    </a:lnTo>
                    <a:lnTo>
                      <a:pt x="192" y="171"/>
                    </a:lnTo>
                    <a:lnTo>
                      <a:pt x="98" y="171"/>
                    </a:lnTo>
                    <a:lnTo>
                      <a:pt x="98" y="171"/>
                    </a:lnTo>
                    <a:lnTo>
                      <a:pt x="96" y="171"/>
                    </a:lnTo>
                    <a:lnTo>
                      <a:pt x="93" y="174"/>
                    </a:lnTo>
                    <a:lnTo>
                      <a:pt x="93" y="174"/>
                    </a:lnTo>
                    <a:lnTo>
                      <a:pt x="30" y="309"/>
                    </a:lnTo>
                    <a:lnTo>
                      <a:pt x="30" y="309"/>
                    </a:lnTo>
                    <a:lnTo>
                      <a:pt x="27" y="316"/>
                    </a:lnTo>
                    <a:lnTo>
                      <a:pt x="25" y="323"/>
                    </a:lnTo>
                    <a:lnTo>
                      <a:pt x="0" y="323"/>
                    </a:lnTo>
                    <a:lnTo>
                      <a:pt x="0" y="323"/>
                    </a:lnTo>
                    <a:lnTo>
                      <a:pt x="6" y="310"/>
                    </a:lnTo>
                    <a:lnTo>
                      <a:pt x="6" y="310"/>
                    </a:lnTo>
                    <a:lnTo>
                      <a:pt x="27" y="270"/>
                    </a:lnTo>
                    <a:lnTo>
                      <a:pt x="27" y="270"/>
                    </a:lnTo>
                    <a:lnTo>
                      <a:pt x="80" y="162"/>
                    </a:lnTo>
                    <a:lnTo>
                      <a:pt x="80" y="162"/>
                    </a:lnTo>
                    <a:lnTo>
                      <a:pt x="153" y="12"/>
                    </a:lnTo>
                    <a:lnTo>
                      <a:pt x="153" y="12"/>
                    </a:lnTo>
                    <a:lnTo>
                      <a:pt x="158" y="0"/>
                    </a:lnTo>
                    <a:lnTo>
                      <a:pt x="158" y="0"/>
                    </a:lnTo>
                    <a:lnTo>
                      <a:pt x="212" y="136"/>
                    </a:lnTo>
                    <a:lnTo>
                      <a:pt x="212" y="136"/>
                    </a:lnTo>
                    <a:lnTo>
                      <a:pt x="279" y="0"/>
                    </a:lnTo>
                    <a:lnTo>
                      <a:pt x="279" y="0"/>
                    </a:lnTo>
                    <a:lnTo>
                      <a:pt x="285" y="16"/>
                    </a:lnTo>
                    <a:lnTo>
                      <a:pt x="285" y="16"/>
                    </a:lnTo>
                    <a:lnTo>
                      <a:pt x="400" y="306"/>
                    </a:lnTo>
                    <a:lnTo>
                      <a:pt x="400" y="306"/>
                    </a:lnTo>
                    <a:lnTo>
                      <a:pt x="403" y="315"/>
                    </a:lnTo>
                    <a:lnTo>
                      <a:pt x="407" y="323"/>
                    </a:lnTo>
                    <a:lnTo>
                      <a:pt x="371" y="323"/>
                    </a:lnTo>
                    <a:lnTo>
                      <a:pt x="371" y="323"/>
                    </a:lnTo>
                    <a:lnTo>
                      <a:pt x="369" y="310"/>
                    </a:lnTo>
                    <a:lnTo>
                      <a:pt x="366" y="299"/>
                    </a:lnTo>
                    <a:lnTo>
                      <a:pt x="357" y="277"/>
                    </a:lnTo>
                    <a:lnTo>
                      <a:pt x="357" y="277"/>
                    </a:lnTo>
                    <a:lnTo>
                      <a:pt x="316" y="171"/>
                    </a:lnTo>
                    <a:lnTo>
                      <a:pt x="227" y="171"/>
                    </a:lnTo>
                    <a:lnTo>
                      <a:pt x="227" y="171"/>
                    </a:lnTo>
                    <a:lnTo>
                      <a:pt x="257" y="248"/>
                    </a:lnTo>
                    <a:lnTo>
                      <a:pt x="271" y="285"/>
                    </a:lnTo>
                    <a:lnTo>
                      <a:pt x="287" y="323"/>
                    </a:lnTo>
                    <a:lnTo>
                      <a:pt x="251" y="323"/>
                    </a:lnTo>
                    <a:lnTo>
                      <a:pt x="251" y="323"/>
                    </a:lnTo>
                    <a:lnTo>
                      <a:pt x="249" y="309"/>
                    </a:lnTo>
                    <a:lnTo>
                      <a:pt x="244" y="297"/>
                    </a:lnTo>
                    <a:lnTo>
                      <a:pt x="234" y="272"/>
                    </a:lnTo>
                    <a:lnTo>
                      <a:pt x="234" y="272"/>
                    </a:lnTo>
                    <a:lnTo>
                      <a:pt x="206" y="197"/>
                    </a:lnTo>
                    <a:lnTo>
                      <a:pt x="206" y="197"/>
                    </a:lnTo>
                    <a:lnTo>
                      <a:pt x="205" y="1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5">
                <a:extLst>
                  <a:ext uri="{FF2B5EF4-FFF2-40B4-BE49-F238E27FC236}">
                    <a16:creationId xmlns:a16="http://schemas.microsoft.com/office/drawing/2014/main" id="{DAEB02C7-6CE0-466A-9F9D-CE5A1B29FA3A}"/>
                  </a:ext>
                  <a:ext uri="{C183D7F6-B498-43B3-948B-1728B52AA6E4}">
                    <adec:decorative xmlns:adec="http://schemas.microsoft.com/office/drawing/2017/decorative" val="1"/>
                  </a:ext>
                </a:extLst>
              </p:cNvPr>
              <p:cNvSpPr>
                <a:spLocks/>
              </p:cNvSpPr>
              <p:nvPr userDrawn="1"/>
            </p:nvSpPr>
            <p:spPr bwMode="auto">
              <a:xfrm>
                <a:off x="8420101" y="147638"/>
                <a:ext cx="85725" cy="101600"/>
              </a:xfrm>
              <a:custGeom>
                <a:avLst/>
                <a:gdLst>
                  <a:gd name="T0" fmla="*/ 0 w 54"/>
                  <a:gd name="T1" fmla="*/ 32 h 64"/>
                  <a:gd name="T2" fmla="*/ 0 w 54"/>
                  <a:gd name="T3" fmla="*/ 32 h 64"/>
                  <a:gd name="T4" fmla="*/ 0 w 54"/>
                  <a:gd name="T5" fmla="*/ 37 h 64"/>
                  <a:gd name="T6" fmla="*/ 1 w 54"/>
                  <a:gd name="T7" fmla="*/ 42 h 64"/>
                  <a:gd name="T8" fmla="*/ 3 w 54"/>
                  <a:gd name="T9" fmla="*/ 46 h 64"/>
                  <a:gd name="T10" fmla="*/ 5 w 54"/>
                  <a:gd name="T11" fmla="*/ 52 h 64"/>
                  <a:gd name="T12" fmla="*/ 5 w 54"/>
                  <a:gd name="T13" fmla="*/ 52 h 64"/>
                  <a:gd name="T14" fmla="*/ 10 w 54"/>
                  <a:gd name="T15" fmla="*/ 56 h 64"/>
                  <a:gd name="T16" fmla="*/ 14 w 54"/>
                  <a:gd name="T17" fmla="*/ 59 h 64"/>
                  <a:gd name="T18" fmla="*/ 19 w 54"/>
                  <a:gd name="T19" fmla="*/ 63 h 64"/>
                  <a:gd name="T20" fmla="*/ 24 w 54"/>
                  <a:gd name="T21" fmla="*/ 64 h 64"/>
                  <a:gd name="T22" fmla="*/ 30 w 54"/>
                  <a:gd name="T23" fmla="*/ 64 h 64"/>
                  <a:gd name="T24" fmla="*/ 34 w 54"/>
                  <a:gd name="T25" fmla="*/ 63 h 64"/>
                  <a:gd name="T26" fmla="*/ 40 w 54"/>
                  <a:gd name="T27" fmla="*/ 59 h 64"/>
                  <a:gd name="T28" fmla="*/ 44 w 54"/>
                  <a:gd name="T29" fmla="*/ 56 h 64"/>
                  <a:gd name="T30" fmla="*/ 44 w 54"/>
                  <a:gd name="T31" fmla="*/ 56 h 64"/>
                  <a:gd name="T32" fmla="*/ 48 w 54"/>
                  <a:gd name="T33" fmla="*/ 50 h 64"/>
                  <a:gd name="T34" fmla="*/ 52 w 54"/>
                  <a:gd name="T35" fmla="*/ 45 h 64"/>
                  <a:gd name="T36" fmla="*/ 53 w 54"/>
                  <a:gd name="T37" fmla="*/ 39 h 64"/>
                  <a:gd name="T38" fmla="*/ 54 w 54"/>
                  <a:gd name="T39" fmla="*/ 33 h 64"/>
                  <a:gd name="T40" fmla="*/ 54 w 54"/>
                  <a:gd name="T41" fmla="*/ 27 h 64"/>
                  <a:gd name="T42" fmla="*/ 52 w 54"/>
                  <a:gd name="T43" fmla="*/ 21 h 64"/>
                  <a:gd name="T44" fmla="*/ 50 w 54"/>
                  <a:gd name="T45" fmla="*/ 15 h 64"/>
                  <a:gd name="T46" fmla="*/ 46 w 54"/>
                  <a:gd name="T47" fmla="*/ 10 h 64"/>
                  <a:gd name="T48" fmla="*/ 46 w 54"/>
                  <a:gd name="T49" fmla="*/ 10 h 64"/>
                  <a:gd name="T50" fmla="*/ 43 w 54"/>
                  <a:gd name="T51" fmla="*/ 6 h 64"/>
                  <a:gd name="T52" fmla="*/ 39 w 54"/>
                  <a:gd name="T53" fmla="*/ 3 h 64"/>
                  <a:gd name="T54" fmla="*/ 35 w 54"/>
                  <a:gd name="T55" fmla="*/ 2 h 64"/>
                  <a:gd name="T56" fmla="*/ 31 w 54"/>
                  <a:gd name="T57" fmla="*/ 1 h 64"/>
                  <a:gd name="T58" fmla="*/ 25 w 54"/>
                  <a:gd name="T59" fmla="*/ 0 h 64"/>
                  <a:gd name="T60" fmla="*/ 21 w 54"/>
                  <a:gd name="T61" fmla="*/ 1 h 64"/>
                  <a:gd name="T62" fmla="*/ 16 w 54"/>
                  <a:gd name="T63" fmla="*/ 3 h 64"/>
                  <a:gd name="T64" fmla="*/ 12 w 54"/>
                  <a:gd name="T65" fmla="*/ 5 h 64"/>
                  <a:gd name="T66" fmla="*/ 12 w 54"/>
                  <a:gd name="T67" fmla="*/ 5 h 64"/>
                  <a:gd name="T68" fmla="*/ 7 w 54"/>
                  <a:gd name="T69" fmla="*/ 11 h 64"/>
                  <a:gd name="T70" fmla="*/ 3 w 54"/>
                  <a:gd name="T71" fmla="*/ 16 h 64"/>
                  <a:gd name="T72" fmla="*/ 1 w 54"/>
                  <a:gd name="T73" fmla="*/ 24 h 64"/>
                  <a:gd name="T74" fmla="*/ 0 w 54"/>
                  <a:gd name="T7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64">
                    <a:moveTo>
                      <a:pt x="0" y="32"/>
                    </a:moveTo>
                    <a:lnTo>
                      <a:pt x="0" y="32"/>
                    </a:lnTo>
                    <a:lnTo>
                      <a:pt x="0" y="37"/>
                    </a:lnTo>
                    <a:lnTo>
                      <a:pt x="1" y="42"/>
                    </a:lnTo>
                    <a:lnTo>
                      <a:pt x="3" y="46"/>
                    </a:lnTo>
                    <a:lnTo>
                      <a:pt x="5" y="52"/>
                    </a:lnTo>
                    <a:lnTo>
                      <a:pt x="5" y="52"/>
                    </a:lnTo>
                    <a:lnTo>
                      <a:pt x="10" y="56"/>
                    </a:lnTo>
                    <a:lnTo>
                      <a:pt x="14" y="59"/>
                    </a:lnTo>
                    <a:lnTo>
                      <a:pt x="19" y="63"/>
                    </a:lnTo>
                    <a:lnTo>
                      <a:pt x="24" y="64"/>
                    </a:lnTo>
                    <a:lnTo>
                      <a:pt x="30" y="64"/>
                    </a:lnTo>
                    <a:lnTo>
                      <a:pt x="34" y="63"/>
                    </a:lnTo>
                    <a:lnTo>
                      <a:pt x="40" y="59"/>
                    </a:lnTo>
                    <a:lnTo>
                      <a:pt x="44" y="56"/>
                    </a:lnTo>
                    <a:lnTo>
                      <a:pt x="44" y="56"/>
                    </a:lnTo>
                    <a:lnTo>
                      <a:pt x="48" y="50"/>
                    </a:lnTo>
                    <a:lnTo>
                      <a:pt x="52" y="45"/>
                    </a:lnTo>
                    <a:lnTo>
                      <a:pt x="53" y="39"/>
                    </a:lnTo>
                    <a:lnTo>
                      <a:pt x="54" y="33"/>
                    </a:lnTo>
                    <a:lnTo>
                      <a:pt x="54" y="27"/>
                    </a:lnTo>
                    <a:lnTo>
                      <a:pt x="52" y="21"/>
                    </a:lnTo>
                    <a:lnTo>
                      <a:pt x="50" y="15"/>
                    </a:lnTo>
                    <a:lnTo>
                      <a:pt x="46" y="10"/>
                    </a:lnTo>
                    <a:lnTo>
                      <a:pt x="46" y="10"/>
                    </a:lnTo>
                    <a:lnTo>
                      <a:pt x="43" y="6"/>
                    </a:lnTo>
                    <a:lnTo>
                      <a:pt x="39" y="3"/>
                    </a:lnTo>
                    <a:lnTo>
                      <a:pt x="35" y="2"/>
                    </a:lnTo>
                    <a:lnTo>
                      <a:pt x="31" y="1"/>
                    </a:lnTo>
                    <a:lnTo>
                      <a:pt x="25" y="0"/>
                    </a:lnTo>
                    <a:lnTo>
                      <a:pt x="21" y="1"/>
                    </a:lnTo>
                    <a:lnTo>
                      <a:pt x="16" y="3"/>
                    </a:lnTo>
                    <a:lnTo>
                      <a:pt x="12" y="5"/>
                    </a:lnTo>
                    <a:lnTo>
                      <a:pt x="12" y="5"/>
                    </a:lnTo>
                    <a:lnTo>
                      <a:pt x="7" y="11"/>
                    </a:lnTo>
                    <a:lnTo>
                      <a:pt x="3" y="16"/>
                    </a:lnTo>
                    <a:lnTo>
                      <a:pt x="1" y="24"/>
                    </a:lnTo>
                    <a:lnTo>
                      <a:pt x="0"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6">
                <a:extLst>
                  <a:ext uri="{FF2B5EF4-FFF2-40B4-BE49-F238E27FC236}">
                    <a16:creationId xmlns:a16="http://schemas.microsoft.com/office/drawing/2014/main" id="{F270FC41-9783-4E1A-A7BC-AF006FC96AC1}"/>
                  </a:ext>
                  <a:ext uri="{C183D7F6-B498-43B3-948B-1728B52AA6E4}">
                    <adec:decorative xmlns:adec="http://schemas.microsoft.com/office/drawing/2017/decorative" val="1"/>
                  </a:ext>
                </a:extLst>
              </p:cNvPr>
              <p:cNvSpPr>
                <a:spLocks/>
              </p:cNvSpPr>
              <p:nvPr userDrawn="1"/>
            </p:nvSpPr>
            <p:spPr bwMode="auto">
              <a:xfrm>
                <a:off x="8385176" y="134938"/>
                <a:ext cx="155575" cy="127000"/>
              </a:xfrm>
              <a:custGeom>
                <a:avLst/>
                <a:gdLst>
                  <a:gd name="T0" fmla="*/ 48 w 98"/>
                  <a:gd name="T1" fmla="*/ 0 h 80"/>
                  <a:gd name="T2" fmla="*/ 48 w 98"/>
                  <a:gd name="T3" fmla="*/ 0 h 80"/>
                  <a:gd name="T4" fmla="*/ 59 w 98"/>
                  <a:gd name="T5" fmla="*/ 1 h 80"/>
                  <a:gd name="T6" fmla="*/ 69 w 98"/>
                  <a:gd name="T7" fmla="*/ 3 h 80"/>
                  <a:gd name="T8" fmla="*/ 79 w 98"/>
                  <a:gd name="T9" fmla="*/ 9 h 80"/>
                  <a:gd name="T10" fmla="*/ 87 w 98"/>
                  <a:gd name="T11" fmla="*/ 15 h 80"/>
                  <a:gd name="T12" fmla="*/ 87 w 98"/>
                  <a:gd name="T13" fmla="*/ 15 h 80"/>
                  <a:gd name="T14" fmla="*/ 92 w 98"/>
                  <a:gd name="T15" fmla="*/ 21 h 80"/>
                  <a:gd name="T16" fmla="*/ 96 w 98"/>
                  <a:gd name="T17" fmla="*/ 28 h 80"/>
                  <a:gd name="T18" fmla="*/ 97 w 98"/>
                  <a:gd name="T19" fmla="*/ 34 h 80"/>
                  <a:gd name="T20" fmla="*/ 98 w 98"/>
                  <a:gd name="T21" fmla="*/ 42 h 80"/>
                  <a:gd name="T22" fmla="*/ 97 w 98"/>
                  <a:gd name="T23" fmla="*/ 49 h 80"/>
                  <a:gd name="T24" fmla="*/ 95 w 98"/>
                  <a:gd name="T25" fmla="*/ 55 h 80"/>
                  <a:gd name="T26" fmla="*/ 91 w 98"/>
                  <a:gd name="T27" fmla="*/ 61 h 80"/>
                  <a:gd name="T28" fmla="*/ 86 w 98"/>
                  <a:gd name="T29" fmla="*/ 67 h 80"/>
                  <a:gd name="T30" fmla="*/ 86 w 98"/>
                  <a:gd name="T31" fmla="*/ 67 h 80"/>
                  <a:gd name="T32" fmla="*/ 81 w 98"/>
                  <a:gd name="T33" fmla="*/ 71 h 80"/>
                  <a:gd name="T34" fmla="*/ 76 w 98"/>
                  <a:gd name="T35" fmla="*/ 74 h 80"/>
                  <a:gd name="T36" fmla="*/ 72 w 98"/>
                  <a:gd name="T37" fmla="*/ 77 h 80"/>
                  <a:gd name="T38" fmla="*/ 66 w 98"/>
                  <a:gd name="T39" fmla="*/ 78 h 80"/>
                  <a:gd name="T40" fmla="*/ 54 w 98"/>
                  <a:gd name="T41" fmla="*/ 80 h 80"/>
                  <a:gd name="T42" fmla="*/ 42 w 98"/>
                  <a:gd name="T43" fmla="*/ 80 h 80"/>
                  <a:gd name="T44" fmla="*/ 42 w 98"/>
                  <a:gd name="T45" fmla="*/ 80 h 80"/>
                  <a:gd name="T46" fmla="*/ 33 w 98"/>
                  <a:gd name="T47" fmla="*/ 79 h 80"/>
                  <a:gd name="T48" fmla="*/ 24 w 98"/>
                  <a:gd name="T49" fmla="*/ 76 h 80"/>
                  <a:gd name="T50" fmla="*/ 16 w 98"/>
                  <a:gd name="T51" fmla="*/ 72 h 80"/>
                  <a:gd name="T52" fmla="*/ 9 w 98"/>
                  <a:gd name="T53" fmla="*/ 65 h 80"/>
                  <a:gd name="T54" fmla="*/ 9 w 98"/>
                  <a:gd name="T55" fmla="*/ 65 h 80"/>
                  <a:gd name="T56" fmla="*/ 4 w 98"/>
                  <a:gd name="T57" fmla="*/ 58 h 80"/>
                  <a:gd name="T58" fmla="*/ 1 w 98"/>
                  <a:gd name="T59" fmla="*/ 51 h 80"/>
                  <a:gd name="T60" fmla="*/ 0 w 98"/>
                  <a:gd name="T61" fmla="*/ 43 h 80"/>
                  <a:gd name="T62" fmla="*/ 0 w 98"/>
                  <a:gd name="T63" fmla="*/ 36 h 80"/>
                  <a:gd name="T64" fmla="*/ 1 w 98"/>
                  <a:gd name="T65" fmla="*/ 29 h 80"/>
                  <a:gd name="T66" fmla="*/ 4 w 98"/>
                  <a:gd name="T67" fmla="*/ 22 h 80"/>
                  <a:gd name="T68" fmla="*/ 9 w 98"/>
                  <a:gd name="T69" fmla="*/ 17 h 80"/>
                  <a:gd name="T70" fmla="*/ 14 w 98"/>
                  <a:gd name="T71" fmla="*/ 11 h 80"/>
                  <a:gd name="T72" fmla="*/ 14 w 98"/>
                  <a:gd name="T73" fmla="*/ 11 h 80"/>
                  <a:gd name="T74" fmla="*/ 22 w 98"/>
                  <a:gd name="T75" fmla="*/ 6 h 80"/>
                  <a:gd name="T76" fmla="*/ 31 w 98"/>
                  <a:gd name="T77" fmla="*/ 2 h 80"/>
                  <a:gd name="T78" fmla="*/ 40 w 98"/>
                  <a:gd name="T79" fmla="*/ 1 h 80"/>
                  <a:gd name="T80" fmla="*/ 48 w 98"/>
                  <a:gd name="T8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80">
                    <a:moveTo>
                      <a:pt x="48" y="0"/>
                    </a:moveTo>
                    <a:lnTo>
                      <a:pt x="48" y="0"/>
                    </a:lnTo>
                    <a:lnTo>
                      <a:pt x="59" y="1"/>
                    </a:lnTo>
                    <a:lnTo>
                      <a:pt x="69" y="3"/>
                    </a:lnTo>
                    <a:lnTo>
                      <a:pt x="79" y="9"/>
                    </a:lnTo>
                    <a:lnTo>
                      <a:pt x="87" y="15"/>
                    </a:lnTo>
                    <a:lnTo>
                      <a:pt x="87" y="15"/>
                    </a:lnTo>
                    <a:lnTo>
                      <a:pt x="92" y="21"/>
                    </a:lnTo>
                    <a:lnTo>
                      <a:pt x="96" y="28"/>
                    </a:lnTo>
                    <a:lnTo>
                      <a:pt x="97" y="34"/>
                    </a:lnTo>
                    <a:lnTo>
                      <a:pt x="98" y="42"/>
                    </a:lnTo>
                    <a:lnTo>
                      <a:pt x="97" y="49"/>
                    </a:lnTo>
                    <a:lnTo>
                      <a:pt x="95" y="55"/>
                    </a:lnTo>
                    <a:lnTo>
                      <a:pt x="91" y="61"/>
                    </a:lnTo>
                    <a:lnTo>
                      <a:pt x="86" y="67"/>
                    </a:lnTo>
                    <a:lnTo>
                      <a:pt x="86" y="67"/>
                    </a:lnTo>
                    <a:lnTo>
                      <a:pt x="81" y="71"/>
                    </a:lnTo>
                    <a:lnTo>
                      <a:pt x="76" y="74"/>
                    </a:lnTo>
                    <a:lnTo>
                      <a:pt x="72" y="77"/>
                    </a:lnTo>
                    <a:lnTo>
                      <a:pt x="66" y="78"/>
                    </a:lnTo>
                    <a:lnTo>
                      <a:pt x="54" y="80"/>
                    </a:lnTo>
                    <a:lnTo>
                      <a:pt x="42" y="80"/>
                    </a:lnTo>
                    <a:lnTo>
                      <a:pt x="42" y="80"/>
                    </a:lnTo>
                    <a:lnTo>
                      <a:pt x="33" y="79"/>
                    </a:lnTo>
                    <a:lnTo>
                      <a:pt x="24" y="76"/>
                    </a:lnTo>
                    <a:lnTo>
                      <a:pt x="16" y="72"/>
                    </a:lnTo>
                    <a:lnTo>
                      <a:pt x="9" y="65"/>
                    </a:lnTo>
                    <a:lnTo>
                      <a:pt x="9" y="65"/>
                    </a:lnTo>
                    <a:lnTo>
                      <a:pt x="4" y="58"/>
                    </a:lnTo>
                    <a:lnTo>
                      <a:pt x="1" y="51"/>
                    </a:lnTo>
                    <a:lnTo>
                      <a:pt x="0" y="43"/>
                    </a:lnTo>
                    <a:lnTo>
                      <a:pt x="0" y="36"/>
                    </a:lnTo>
                    <a:lnTo>
                      <a:pt x="1" y="29"/>
                    </a:lnTo>
                    <a:lnTo>
                      <a:pt x="4" y="22"/>
                    </a:lnTo>
                    <a:lnTo>
                      <a:pt x="9" y="17"/>
                    </a:lnTo>
                    <a:lnTo>
                      <a:pt x="14" y="11"/>
                    </a:lnTo>
                    <a:lnTo>
                      <a:pt x="14" y="11"/>
                    </a:lnTo>
                    <a:lnTo>
                      <a:pt x="22" y="6"/>
                    </a:lnTo>
                    <a:lnTo>
                      <a:pt x="31" y="2"/>
                    </a:lnTo>
                    <a:lnTo>
                      <a:pt x="40" y="1"/>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8">
                <a:extLst>
                  <a:ext uri="{FF2B5EF4-FFF2-40B4-BE49-F238E27FC236}">
                    <a16:creationId xmlns:a16="http://schemas.microsoft.com/office/drawing/2014/main" id="{39371824-70DE-424C-BA84-600AEA29D261}"/>
                  </a:ext>
                  <a:ext uri="{C183D7F6-B498-43B3-948B-1728B52AA6E4}">
                    <adec:decorative xmlns:adec="http://schemas.microsoft.com/office/drawing/2017/decorative" val="1"/>
                  </a:ext>
                </a:extLst>
              </p:cNvPr>
              <p:cNvSpPr>
                <a:spLocks noEditPoints="1"/>
              </p:cNvSpPr>
              <p:nvPr userDrawn="1"/>
            </p:nvSpPr>
            <p:spPr bwMode="auto">
              <a:xfrm>
                <a:off x="8213726" y="298451"/>
                <a:ext cx="646113" cy="511175"/>
              </a:xfrm>
              <a:custGeom>
                <a:avLst/>
                <a:gdLst>
                  <a:gd name="T0" fmla="*/ 173 w 370"/>
                  <a:gd name="T1" fmla="*/ 145 h 293"/>
                  <a:gd name="T2" fmla="*/ 137 w 370"/>
                  <a:gd name="T3" fmla="*/ 53 h 293"/>
                  <a:gd name="T4" fmla="*/ 92 w 370"/>
                  <a:gd name="T5" fmla="*/ 145 h 293"/>
                  <a:gd name="T6" fmla="*/ 173 w 370"/>
                  <a:gd name="T7" fmla="*/ 145 h 293"/>
                  <a:gd name="T8" fmla="*/ 282 w 370"/>
                  <a:gd name="T9" fmla="*/ 145 h 293"/>
                  <a:gd name="T10" fmla="*/ 246 w 370"/>
                  <a:gd name="T11" fmla="*/ 54 h 293"/>
                  <a:gd name="T12" fmla="*/ 202 w 370"/>
                  <a:gd name="T13" fmla="*/ 145 h 293"/>
                  <a:gd name="T14" fmla="*/ 282 w 370"/>
                  <a:gd name="T15" fmla="*/ 145 h 293"/>
                  <a:gd name="T16" fmla="*/ 186 w 370"/>
                  <a:gd name="T17" fmla="*/ 176 h 293"/>
                  <a:gd name="T18" fmla="*/ 177 w 370"/>
                  <a:gd name="T19" fmla="*/ 195 h 293"/>
                  <a:gd name="T20" fmla="*/ 137 w 370"/>
                  <a:gd name="T21" fmla="*/ 277 h 293"/>
                  <a:gd name="T22" fmla="*/ 132 w 370"/>
                  <a:gd name="T23" fmla="*/ 293 h 293"/>
                  <a:gd name="T24" fmla="*/ 109 w 370"/>
                  <a:gd name="T25" fmla="*/ 293 h 293"/>
                  <a:gd name="T26" fmla="*/ 115 w 370"/>
                  <a:gd name="T27" fmla="*/ 282 h 293"/>
                  <a:gd name="T28" fmla="*/ 131 w 370"/>
                  <a:gd name="T29" fmla="*/ 252 h 293"/>
                  <a:gd name="T30" fmla="*/ 176 w 370"/>
                  <a:gd name="T31" fmla="*/ 159 h 293"/>
                  <a:gd name="T32" fmla="*/ 177 w 370"/>
                  <a:gd name="T33" fmla="*/ 156 h 293"/>
                  <a:gd name="T34" fmla="*/ 174 w 370"/>
                  <a:gd name="T35" fmla="*/ 156 h 293"/>
                  <a:gd name="T36" fmla="*/ 89 w 370"/>
                  <a:gd name="T37" fmla="*/ 156 h 293"/>
                  <a:gd name="T38" fmla="*/ 85 w 370"/>
                  <a:gd name="T39" fmla="*/ 158 h 293"/>
                  <a:gd name="T40" fmla="*/ 27 w 370"/>
                  <a:gd name="T41" fmla="*/ 281 h 293"/>
                  <a:gd name="T42" fmla="*/ 23 w 370"/>
                  <a:gd name="T43" fmla="*/ 293 h 293"/>
                  <a:gd name="T44" fmla="*/ 0 w 370"/>
                  <a:gd name="T45" fmla="*/ 293 h 293"/>
                  <a:gd name="T46" fmla="*/ 6 w 370"/>
                  <a:gd name="T47" fmla="*/ 282 h 293"/>
                  <a:gd name="T48" fmla="*/ 25 w 370"/>
                  <a:gd name="T49" fmla="*/ 245 h 293"/>
                  <a:gd name="T50" fmla="*/ 73 w 370"/>
                  <a:gd name="T51" fmla="*/ 147 h 293"/>
                  <a:gd name="T52" fmla="*/ 139 w 370"/>
                  <a:gd name="T53" fmla="*/ 11 h 293"/>
                  <a:gd name="T54" fmla="*/ 144 w 370"/>
                  <a:gd name="T55" fmla="*/ 0 h 293"/>
                  <a:gd name="T56" fmla="*/ 193 w 370"/>
                  <a:gd name="T57" fmla="*/ 124 h 293"/>
                  <a:gd name="T58" fmla="*/ 253 w 370"/>
                  <a:gd name="T59" fmla="*/ 0 h 293"/>
                  <a:gd name="T60" fmla="*/ 259 w 370"/>
                  <a:gd name="T61" fmla="*/ 15 h 293"/>
                  <a:gd name="T62" fmla="*/ 363 w 370"/>
                  <a:gd name="T63" fmla="*/ 278 h 293"/>
                  <a:gd name="T64" fmla="*/ 370 w 370"/>
                  <a:gd name="T65" fmla="*/ 293 h 293"/>
                  <a:gd name="T66" fmla="*/ 337 w 370"/>
                  <a:gd name="T67" fmla="*/ 293 h 293"/>
                  <a:gd name="T68" fmla="*/ 324 w 370"/>
                  <a:gd name="T69" fmla="*/ 252 h 293"/>
                  <a:gd name="T70" fmla="*/ 287 w 370"/>
                  <a:gd name="T71" fmla="*/ 156 h 293"/>
                  <a:gd name="T72" fmla="*/ 206 w 370"/>
                  <a:gd name="T73" fmla="*/ 156 h 293"/>
                  <a:gd name="T74" fmla="*/ 261 w 370"/>
                  <a:gd name="T75" fmla="*/ 293 h 293"/>
                  <a:gd name="T76" fmla="*/ 228 w 370"/>
                  <a:gd name="T77" fmla="*/ 293 h 293"/>
                  <a:gd name="T78" fmla="*/ 213 w 370"/>
                  <a:gd name="T79" fmla="*/ 247 h 293"/>
                  <a:gd name="T80" fmla="*/ 187 w 370"/>
                  <a:gd name="T81" fmla="*/ 179 h 293"/>
                  <a:gd name="T82" fmla="*/ 186 w 370"/>
                  <a:gd name="T83" fmla="*/ 1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0" h="293">
                    <a:moveTo>
                      <a:pt x="173" y="145"/>
                    </a:moveTo>
                    <a:cubicBezTo>
                      <a:pt x="161" y="115"/>
                      <a:pt x="149" y="84"/>
                      <a:pt x="137" y="53"/>
                    </a:cubicBezTo>
                    <a:cubicBezTo>
                      <a:pt x="122" y="84"/>
                      <a:pt x="107" y="115"/>
                      <a:pt x="92" y="145"/>
                    </a:cubicBezTo>
                    <a:lnTo>
                      <a:pt x="173" y="145"/>
                    </a:lnTo>
                    <a:close/>
                    <a:moveTo>
                      <a:pt x="282" y="145"/>
                    </a:moveTo>
                    <a:cubicBezTo>
                      <a:pt x="270" y="114"/>
                      <a:pt x="258" y="84"/>
                      <a:pt x="246" y="54"/>
                    </a:cubicBezTo>
                    <a:cubicBezTo>
                      <a:pt x="239" y="64"/>
                      <a:pt x="201" y="143"/>
                      <a:pt x="202" y="145"/>
                    </a:cubicBezTo>
                    <a:lnTo>
                      <a:pt x="282" y="145"/>
                    </a:lnTo>
                    <a:close/>
                    <a:moveTo>
                      <a:pt x="186" y="176"/>
                    </a:moveTo>
                    <a:cubicBezTo>
                      <a:pt x="183" y="183"/>
                      <a:pt x="180" y="189"/>
                      <a:pt x="177" y="195"/>
                    </a:cubicBezTo>
                    <a:cubicBezTo>
                      <a:pt x="164" y="222"/>
                      <a:pt x="150" y="250"/>
                      <a:pt x="137" y="277"/>
                    </a:cubicBezTo>
                    <a:cubicBezTo>
                      <a:pt x="135" y="282"/>
                      <a:pt x="134" y="288"/>
                      <a:pt x="132" y="293"/>
                    </a:cubicBezTo>
                    <a:cubicBezTo>
                      <a:pt x="109" y="293"/>
                      <a:pt x="109" y="293"/>
                      <a:pt x="109" y="293"/>
                    </a:cubicBezTo>
                    <a:cubicBezTo>
                      <a:pt x="111" y="289"/>
                      <a:pt x="113" y="286"/>
                      <a:pt x="115" y="282"/>
                    </a:cubicBezTo>
                    <a:cubicBezTo>
                      <a:pt x="121" y="272"/>
                      <a:pt x="126" y="262"/>
                      <a:pt x="131" y="252"/>
                    </a:cubicBezTo>
                    <a:cubicBezTo>
                      <a:pt x="146" y="221"/>
                      <a:pt x="161" y="190"/>
                      <a:pt x="176" y="159"/>
                    </a:cubicBezTo>
                    <a:cubicBezTo>
                      <a:pt x="176" y="158"/>
                      <a:pt x="177" y="157"/>
                      <a:pt x="177" y="156"/>
                    </a:cubicBezTo>
                    <a:cubicBezTo>
                      <a:pt x="176" y="156"/>
                      <a:pt x="175" y="156"/>
                      <a:pt x="174" y="156"/>
                    </a:cubicBezTo>
                    <a:cubicBezTo>
                      <a:pt x="146" y="156"/>
                      <a:pt x="117" y="156"/>
                      <a:pt x="89" y="156"/>
                    </a:cubicBezTo>
                    <a:cubicBezTo>
                      <a:pt x="87" y="156"/>
                      <a:pt x="86" y="156"/>
                      <a:pt x="85" y="158"/>
                    </a:cubicBezTo>
                    <a:cubicBezTo>
                      <a:pt x="66" y="199"/>
                      <a:pt x="46" y="240"/>
                      <a:pt x="27" y="281"/>
                    </a:cubicBezTo>
                    <a:cubicBezTo>
                      <a:pt x="25" y="285"/>
                      <a:pt x="24" y="289"/>
                      <a:pt x="23" y="293"/>
                    </a:cubicBezTo>
                    <a:cubicBezTo>
                      <a:pt x="0" y="293"/>
                      <a:pt x="0" y="293"/>
                      <a:pt x="0" y="293"/>
                    </a:cubicBezTo>
                    <a:cubicBezTo>
                      <a:pt x="2" y="289"/>
                      <a:pt x="4" y="286"/>
                      <a:pt x="6" y="282"/>
                    </a:cubicBezTo>
                    <a:cubicBezTo>
                      <a:pt x="12" y="270"/>
                      <a:pt x="19" y="258"/>
                      <a:pt x="25" y="245"/>
                    </a:cubicBezTo>
                    <a:cubicBezTo>
                      <a:pt x="41" y="213"/>
                      <a:pt x="57" y="180"/>
                      <a:pt x="73" y="147"/>
                    </a:cubicBezTo>
                    <a:cubicBezTo>
                      <a:pt x="95" y="102"/>
                      <a:pt x="117" y="56"/>
                      <a:pt x="139" y="11"/>
                    </a:cubicBezTo>
                    <a:cubicBezTo>
                      <a:pt x="140" y="8"/>
                      <a:pt x="142" y="4"/>
                      <a:pt x="144" y="0"/>
                    </a:cubicBezTo>
                    <a:cubicBezTo>
                      <a:pt x="161" y="42"/>
                      <a:pt x="177" y="82"/>
                      <a:pt x="193" y="124"/>
                    </a:cubicBezTo>
                    <a:cubicBezTo>
                      <a:pt x="213" y="82"/>
                      <a:pt x="233" y="42"/>
                      <a:pt x="253" y="0"/>
                    </a:cubicBezTo>
                    <a:cubicBezTo>
                      <a:pt x="255" y="6"/>
                      <a:pt x="257" y="10"/>
                      <a:pt x="259" y="15"/>
                    </a:cubicBezTo>
                    <a:cubicBezTo>
                      <a:pt x="294" y="103"/>
                      <a:pt x="328" y="190"/>
                      <a:pt x="363" y="278"/>
                    </a:cubicBezTo>
                    <a:cubicBezTo>
                      <a:pt x="365" y="283"/>
                      <a:pt x="368" y="288"/>
                      <a:pt x="370" y="293"/>
                    </a:cubicBezTo>
                    <a:cubicBezTo>
                      <a:pt x="337" y="293"/>
                      <a:pt x="337" y="293"/>
                      <a:pt x="337" y="293"/>
                    </a:cubicBezTo>
                    <a:cubicBezTo>
                      <a:pt x="336" y="278"/>
                      <a:pt x="329" y="265"/>
                      <a:pt x="324" y="252"/>
                    </a:cubicBezTo>
                    <a:cubicBezTo>
                      <a:pt x="312" y="220"/>
                      <a:pt x="299" y="188"/>
                      <a:pt x="287" y="156"/>
                    </a:cubicBezTo>
                    <a:cubicBezTo>
                      <a:pt x="206" y="156"/>
                      <a:pt x="206" y="156"/>
                      <a:pt x="206" y="156"/>
                    </a:cubicBezTo>
                    <a:cubicBezTo>
                      <a:pt x="224" y="202"/>
                      <a:pt x="241" y="248"/>
                      <a:pt x="261" y="293"/>
                    </a:cubicBezTo>
                    <a:cubicBezTo>
                      <a:pt x="228" y="293"/>
                      <a:pt x="228" y="293"/>
                      <a:pt x="228" y="293"/>
                    </a:cubicBezTo>
                    <a:cubicBezTo>
                      <a:pt x="227" y="277"/>
                      <a:pt x="219" y="262"/>
                      <a:pt x="213" y="247"/>
                    </a:cubicBezTo>
                    <a:cubicBezTo>
                      <a:pt x="205" y="224"/>
                      <a:pt x="196" y="201"/>
                      <a:pt x="187" y="179"/>
                    </a:cubicBezTo>
                    <a:cubicBezTo>
                      <a:pt x="187" y="178"/>
                      <a:pt x="186" y="177"/>
                      <a:pt x="186" y="176"/>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9">
                <a:extLst>
                  <a:ext uri="{FF2B5EF4-FFF2-40B4-BE49-F238E27FC236}">
                    <a16:creationId xmlns:a16="http://schemas.microsoft.com/office/drawing/2014/main" id="{7C2E9FFA-AAB9-4998-ACFB-4B4190EBF6F2}"/>
                  </a:ext>
                  <a:ext uri="{C183D7F6-B498-43B3-948B-1728B52AA6E4}">
                    <adec:decorative xmlns:adec="http://schemas.microsoft.com/office/drawing/2017/decorative" val="1"/>
                  </a:ext>
                </a:extLst>
              </p:cNvPr>
              <p:cNvSpPr>
                <a:spLocks noEditPoints="1"/>
              </p:cNvSpPr>
              <p:nvPr userDrawn="1"/>
            </p:nvSpPr>
            <p:spPr bwMode="auto">
              <a:xfrm>
                <a:off x="8375651" y="136526"/>
                <a:ext cx="171450" cy="130175"/>
              </a:xfrm>
              <a:custGeom>
                <a:avLst/>
                <a:gdLst>
                  <a:gd name="T0" fmla="*/ 26 w 98"/>
                  <a:gd name="T1" fmla="*/ 36 h 75"/>
                  <a:gd name="T2" fmla="*/ 31 w 98"/>
                  <a:gd name="T3" fmla="*/ 54 h 75"/>
                  <a:gd name="T4" fmla="*/ 66 w 98"/>
                  <a:gd name="T5" fmla="*/ 58 h 75"/>
                  <a:gd name="T6" fmla="*/ 68 w 98"/>
                  <a:gd name="T7" fmla="*/ 16 h 75"/>
                  <a:gd name="T8" fmla="*/ 37 w 98"/>
                  <a:gd name="T9" fmla="*/ 12 h 75"/>
                  <a:gd name="T10" fmla="*/ 26 w 98"/>
                  <a:gd name="T11" fmla="*/ 36 h 75"/>
                  <a:gd name="T12" fmla="*/ 50 w 98"/>
                  <a:gd name="T13" fmla="*/ 0 h 75"/>
                  <a:gd name="T14" fmla="*/ 85 w 98"/>
                  <a:gd name="T15" fmla="*/ 14 h 75"/>
                  <a:gd name="T16" fmla="*/ 84 w 98"/>
                  <a:gd name="T17" fmla="*/ 61 h 75"/>
                  <a:gd name="T18" fmla="*/ 44 w 98"/>
                  <a:gd name="T19" fmla="*/ 73 h 75"/>
                  <a:gd name="T20" fmla="*/ 14 w 98"/>
                  <a:gd name="T21" fmla="*/ 59 h 75"/>
                  <a:gd name="T22" fmla="*/ 19 w 98"/>
                  <a:gd name="T23" fmla="*/ 10 h 75"/>
                  <a:gd name="T24" fmla="*/ 50 w 98"/>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5">
                    <a:moveTo>
                      <a:pt x="26" y="36"/>
                    </a:moveTo>
                    <a:cubicBezTo>
                      <a:pt x="26" y="43"/>
                      <a:pt x="27" y="48"/>
                      <a:pt x="31" y="54"/>
                    </a:cubicBezTo>
                    <a:cubicBezTo>
                      <a:pt x="40" y="67"/>
                      <a:pt x="56" y="69"/>
                      <a:pt x="66" y="58"/>
                    </a:cubicBezTo>
                    <a:cubicBezTo>
                      <a:pt x="77" y="46"/>
                      <a:pt x="78" y="28"/>
                      <a:pt x="68" y="16"/>
                    </a:cubicBezTo>
                    <a:cubicBezTo>
                      <a:pt x="60" y="7"/>
                      <a:pt x="47" y="4"/>
                      <a:pt x="37" y="12"/>
                    </a:cubicBezTo>
                    <a:cubicBezTo>
                      <a:pt x="29" y="18"/>
                      <a:pt x="26" y="26"/>
                      <a:pt x="26" y="36"/>
                    </a:cubicBezTo>
                    <a:moveTo>
                      <a:pt x="50" y="0"/>
                    </a:moveTo>
                    <a:cubicBezTo>
                      <a:pt x="64" y="0"/>
                      <a:pt x="76" y="4"/>
                      <a:pt x="85" y="14"/>
                    </a:cubicBezTo>
                    <a:cubicBezTo>
                      <a:pt x="98" y="28"/>
                      <a:pt x="98" y="48"/>
                      <a:pt x="84" y="61"/>
                    </a:cubicBezTo>
                    <a:cubicBezTo>
                      <a:pt x="73" y="71"/>
                      <a:pt x="59" y="75"/>
                      <a:pt x="44" y="73"/>
                    </a:cubicBezTo>
                    <a:cubicBezTo>
                      <a:pt x="33" y="72"/>
                      <a:pt x="22" y="68"/>
                      <a:pt x="14" y="59"/>
                    </a:cubicBezTo>
                    <a:cubicBezTo>
                      <a:pt x="0" y="43"/>
                      <a:pt x="4" y="22"/>
                      <a:pt x="19" y="10"/>
                    </a:cubicBezTo>
                    <a:cubicBezTo>
                      <a:pt x="28" y="3"/>
                      <a:pt x="39" y="0"/>
                      <a:pt x="50"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 name="Dian numeron paikkamerkki 4" descr="Page number"/>
          <p:cNvSpPr>
            <a:spLocks noGrp="1"/>
          </p:cNvSpPr>
          <p:nvPr>
            <p:ph type="sldNum" sz="quarter" idx="12"/>
          </p:nvPr>
        </p:nvSpPr>
        <p:spPr/>
        <p:txBody>
          <a:bodyPr/>
          <a:lstStyle/>
          <a:p>
            <a:fld id="{D9553030-DA0E-469A-A148-F21CB72F8278}" type="slidenum">
              <a:rPr lang="fi-FI" smtClean="0"/>
              <a:t>‹#›</a:t>
            </a:fld>
            <a:endParaRPr lang="fi-FI"/>
          </a:p>
        </p:txBody>
      </p:sp>
      <p:sp>
        <p:nvSpPr>
          <p:cNvPr id="3" name="Päivämäärän paikkamerkki 2" descr="Date"/>
          <p:cNvSpPr>
            <a:spLocks noGrp="1"/>
          </p:cNvSpPr>
          <p:nvPr>
            <p:ph type="dt" sz="half" idx="10"/>
          </p:nvPr>
        </p:nvSpPr>
        <p:spPr/>
        <p:txBody>
          <a:bodyPr/>
          <a:lstStyle/>
          <a:p>
            <a:fld id="{66D47DD0-DF4C-4B13-9F53-0D2B22D395FF}" type="datetime1">
              <a:rPr lang="fi-FI" smtClean="0"/>
              <a:t>18.12.2024</a:t>
            </a:fld>
            <a:endParaRPr lang="fi-FI"/>
          </a:p>
        </p:txBody>
      </p:sp>
      <p:sp>
        <p:nvSpPr>
          <p:cNvPr id="6" name="Sisällön paikkamerkki 3" descr="Textbox"/>
          <p:cNvSpPr>
            <a:spLocks noGrp="1"/>
          </p:cNvSpPr>
          <p:nvPr>
            <p:ph sz="half" idx="2" hasCustomPrompt="1"/>
          </p:nvPr>
        </p:nvSpPr>
        <p:spPr>
          <a:xfrm>
            <a:off x="457200" y="2931790"/>
            <a:ext cx="4186808" cy="1584176"/>
          </a:xfrm>
        </p:spPr>
        <p:txBody>
          <a:bodyPr>
            <a:noAutofit/>
          </a:bodyPr>
          <a:lstStyle>
            <a:lvl1pPr marL="0" indent="0">
              <a:buClr>
                <a:schemeClr val="tx2"/>
              </a:buClr>
              <a:buFont typeface="Arial" panose="020B0604020202020204" pitchFamily="34" charset="0"/>
              <a:buNone/>
              <a:defRPr sz="1400">
                <a:solidFill>
                  <a:schemeClr val="bg1"/>
                </a:solidFill>
              </a:defRPr>
            </a:lvl1pPr>
            <a:lvl2pPr marL="742950" indent="-285750">
              <a:buClr>
                <a:schemeClr val="tx2"/>
              </a:buClr>
              <a:buFont typeface="Arial" panose="020B0604020202020204" pitchFamily="34" charset="0"/>
              <a:buChar char="•"/>
              <a:defRPr sz="1400">
                <a:solidFill>
                  <a:schemeClr val="bg1"/>
                </a:solidFill>
              </a:defRPr>
            </a:lvl2pPr>
            <a:lvl3pPr marL="1143000" indent="-228600">
              <a:buClr>
                <a:schemeClr val="tx2"/>
              </a:buClr>
              <a:buFont typeface="Arial" panose="020B0604020202020204" pitchFamily="34" charset="0"/>
              <a:buChar char="•"/>
              <a:defRPr sz="1400">
                <a:solidFill>
                  <a:schemeClr val="bg1"/>
                </a:solidFill>
              </a:defRPr>
            </a:lvl3pPr>
            <a:lvl4pPr marL="1600200" indent="-228600">
              <a:buClr>
                <a:schemeClr val="tx2"/>
              </a:buClr>
              <a:buFont typeface="Arial" panose="020B0604020202020204" pitchFamily="34" charset="0"/>
              <a:buChar char="•"/>
              <a:defRPr sz="1400">
                <a:solidFill>
                  <a:schemeClr val="bg1"/>
                </a:solidFill>
              </a:defRPr>
            </a:lvl4pPr>
            <a:lvl5pPr marL="2057400" indent="-228600">
              <a:buClr>
                <a:schemeClr val="tx2"/>
              </a:buClr>
              <a:buFont typeface="Arial" panose="020B0604020202020204" pitchFamily="34" charset="0"/>
              <a:buChar char="•"/>
              <a:defRPr sz="1400">
                <a:solidFill>
                  <a:schemeClr val="bg1"/>
                </a:solidFill>
              </a:defRPr>
            </a:lvl5pPr>
            <a:lvl6pPr>
              <a:defRPr sz="1600"/>
            </a:lvl6pPr>
            <a:lvl7pPr>
              <a:defRPr sz="1600"/>
            </a:lvl7pPr>
            <a:lvl8pPr>
              <a:defRPr sz="1600"/>
            </a:lvl8pPr>
            <a:lvl9pPr>
              <a:defRPr sz="1600"/>
            </a:lvl9pPr>
          </a:lstStyle>
          <a:p>
            <a:pPr lvl="0"/>
            <a:r>
              <a:rPr lang="fi-FI" dirty="0" err="1"/>
              <a:t>Edit</a:t>
            </a:r>
            <a:r>
              <a:rPr lang="fi-FI" dirty="0"/>
              <a:t> </a:t>
            </a:r>
            <a:r>
              <a:rPr lang="fi-FI" dirty="0" err="1"/>
              <a:t>Text</a:t>
            </a:r>
            <a:r>
              <a:rPr lang="fi-FI" dirty="0"/>
              <a:t> Masters</a:t>
            </a:r>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2" name="Otsikko 1" descr="Header"/>
          <p:cNvSpPr>
            <a:spLocks noGrp="1"/>
          </p:cNvSpPr>
          <p:nvPr>
            <p:ph type="title" hasCustomPrompt="1"/>
          </p:nvPr>
        </p:nvSpPr>
        <p:spPr>
          <a:xfrm>
            <a:off x="457200" y="970880"/>
            <a:ext cx="7571184" cy="1709613"/>
          </a:xfrm>
        </p:spPr>
        <p:txBody>
          <a:bodyPr anchor="b"/>
          <a:lstStyle>
            <a:lvl1pPr>
              <a:defRPr>
                <a:solidFill>
                  <a:schemeClr val="bg1"/>
                </a:solidFill>
              </a:defRPr>
            </a:lvl1pPr>
          </a:lstStyle>
          <a:p>
            <a:r>
              <a:rPr lang="fi-FI" dirty="0" err="1"/>
              <a:t>Click</a:t>
            </a:r>
            <a:r>
              <a:rPr lang="fi-FI" dirty="0"/>
              <a:t> to </a:t>
            </a:r>
            <a:r>
              <a:rPr lang="fi-FI" dirty="0" err="1"/>
              <a:t>add</a:t>
            </a:r>
            <a:r>
              <a:rPr lang="fi-FI" dirty="0"/>
              <a:t> </a:t>
            </a:r>
            <a:r>
              <a:rPr lang="fi-FI" dirty="0" err="1"/>
              <a:t>title</a:t>
            </a:r>
            <a:endParaRPr lang="fi-FI" dirty="0"/>
          </a:p>
        </p:txBody>
      </p:sp>
    </p:spTree>
    <p:extLst>
      <p:ext uri="{BB962C8B-B14F-4D97-AF65-F5344CB8AC3E}">
        <p14:creationId xmlns:p14="http://schemas.microsoft.com/office/powerpoint/2010/main" val="289014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Dian numeron paikkamerkki 5" descr="Page number"/>
          <p:cNvSpPr>
            <a:spLocks noGrp="1"/>
          </p:cNvSpPr>
          <p:nvPr>
            <p:ph type="sldNum" sz="quarter" idx="4"/>
          </p:nvPr>
        </p:nvSpPr>
        <p:spPr>
          <a:xfrm>
            <a:off x="6876256" y="4767263"/>
            <a:ext cx="2133600" cy="273844"/>
          </a:xfrm>
          <a:prstGeom prst="rect">
            <a:avLst/>
          </a:prstGeom>
        </p:spPr>
        <p:txBody>
          <a:bodyPr vert="horz" lIns="91440" tIns="45720" rIns="91440" bIns="45720" rtlCol="0" anchor="ctr"/>
          <a:lstStyle>
            <a:lvl1pPr algn="r">
              <a:defRPr sz="800">
                <a:solidFill>
                  <a:schemeClr val="tx1">
                    <a:tint val="75000"/>
                  </a:schemeClr>
                </a:solidFill>
                <a:latin typeface="Century Gothic" panose="020B0502020202020204" pitchFamily="34" charset="0"/>
              </a:defRPr>
            </a:lvl1pPr>
          </a:lstStyle>
          <a:p>
            <a:fld id="{D9553030-DA0E-469A-A148-F21CB72F8278}" type="slidenum">
              <a:rPr lang="fi-FI" smtClean="0"/>
              <a:pPr/>
              <a:t>‹#›</a:t>
            </a:fld>
            <a:endParaRPr lang="fi-FI" dirty="0"/>
          </a:p>
        </p:txBody>
      </p:sp>
      <p:grpSp>
        <p:nvGrpSpPr>
          <p:cNvPr id="1028" name="Group 1027" descr="Åbo Akademi University logotype">
            <a:extLst>
              <a:ext uri="{FF2B5EF4-FFF2-40B4-BE49-F238E27FC236}">
                <a16:creationId xmlns:a16="http://schemas.microsoft.com/office/drawing/2014/main" id="{2A096CFE-795F-4F84-8977-AAAA731EC827}"/>
              </a:ext>
            </a:extLst>
          </p:cNvPr>
          <p:cNvGrpSpPr/>
          <p:nvPr userDrawn="1"/>
        </p:nvGrpSpPr>
        <p:grpSpPr>
          <a:xfrm>
            <a:off x="8147051" y="136526"/>
            <a:ext cx="773113" cy="971550"/>
            <a:chOff x="8147051" y="136526"/>
            <a:chExt cx="773113" cy="971550"/>
          </a:xfrm>
        </p:grpSpPr>
        <p:sp>
          <p:nvSpPr>
            <p:cNvPr id="31" name="Freeform 6">
              <a:extLst>
                <a:ext uri="{FF2B5EF4-FFF2-40B4-BE49-F238E27FC236}">
                  <a16:creationId xmlns:a16="http://schemas.microsoft.com/office/drawing/2014/main" id="{DF3E7583-F851-4B6C-9FAF-A3522F4592B8}"/>
                </a:ext>
              </a:extLst>
            </p:cNvPr>
            <p:cNvSpPr>
              <a:spLocks noEditPoints="1"/>
            </p:cNvSpPr>
            <p:nvPr userDrawn="1"/>
          </p:nvSpPr>
          <p:spPr bwMode="auto">
            <a:xfrm>
              <a:off x="8251826" y="985838"/>
              <a:ext cx="577850" cy="122238"/>
            </a:xfrm>
            <a:custGeom>
              <a:avLst/>
              <a:gdLst>
                <a:gd name="T0" fmla="*/ 308 w 331"/>
                <a:gd name="T1" fmla="*/ 52 h 70"/>
                <a:gd name="T2" fmla="*/ 297 w 331"/>
                <a:gd name="T3" fmla="*/ 62 h 70"/>
                <a:gd name="T4" fmla="*/ 322 w 331"/>
                <a:gd name="T5" fmla="*/ 41 h 70"/>
                <a:gd name="T6" fmla="*/ 315 w 331"/>
                <a:gd name="T7" fmla="*/ 36 h 70"/>
                <a:gd name="T8" fmla="*/ 311 w 331"/>
                <a:gd name="T9" fmla="*/ 36 h 70"/>
                <a:gd name="T10" fmla="*/ 272 w 331"/>
                <a:gd name="T11" fmla="*/ 9 h 70"/>
                <a:gd name="T12" fmla="*/ 267 w 331"/>
                <a:gd name="T13" fmla="*/ 23 h 70"/>
                <a:gd name="T14" fmla="*/ 275 w 331"/>
                <a:gd name="T15" fmla="*/ 51 h 70"/>
                <a:gd name="T16" fmla="*/ 290 w 331"/>
                <a:gd name="T17" fmla="*/ 46 h 70"/>
                <a:gd name="T18" fmla="*/ 282 w 331"/>
                <a:gd name="T19" fmla="*/ 23 h 70"/>
                <a:gd name="T20" fmla="*/ 282 w 331"/>
                <a:gd name="T21" fmla="*/ 16 h 70"/>
                <a:gd name="T22" fmla="*/ 256 w 331"/>
                <a:gd name="T23" fmla="*/ 0 h 70"/>
                <a:gd name="T24" fmla="*/ 261 w 331"/>
                <a:gd name="T25" fmla="*/ 5 h 70"/>
                <a:gd name="T26" fmla="*/ 251 w 331"/>
                <a:gd name="T27" fmla="*/ 16 h 70"/>
                <a:gd name="T28" fmla="*/ 261 w 331"/>
                <a:gd name="T29" fmla="*/ 16 h 70"/>
                <a:gd name="T30" fmla="*/ 243 w 331"/>
                <a:gd name="T31" fmla="*/ 42 h 70"/>
                <a:gd name="T32" fmla="*/ 232 w 331"/>
                <a:gd name="T33" fmla="*/ 22 h 70"/>
                <a:gd name="T34" fmla="*/ 232 w 331"/>
                <a:gd name="T35" fmla="*/ 15 h 70"/>
                <a:gd name="T36" fmla="*/ 234 w 331"/>
                <a:gd name="T37" fmla="*/ 43 h 70"/>
                <a:gd name="T38" fmla="*/ 217 w 331"/>
                <a:gd name="T39" fmla="*/ 51 h 70"/>
                <a:gd name="T40" fmla="*/ 201 w 331"/>
                <a:gd name="T41" fmla="*/ 34 h 70"/>
                <a:gd name="T42" fmla="*/ 213 w 331"/>
                <a:gd name="T43" fmla="*/ 24 h 70"/>
                <a:gd name="T44" fmla="*/ 200 w 331"/>
                <a:gd name="T45" fmla="*/ 23 h 70"/>
                <a:gd name="T46" fmla="*/ 191 w 331"/>
                <a:gd name="T47" fmla="*/ 16 h 70"/>
                <a:gd name="T48" fmla="*/ 159 w 331"/>
                <a:gd name="T49" fmla="*/ 30 h 70"/>
                <a:gd name="T50" fmla="*/ 159 w 331"/>
                <a:gd name="T51" fmla="*/ 30 h 70"/>
                <a:gd name="T52" fmla="*/ 168 w 331"/>
                <a:gd name="T53" fmla="*/ 15 h 70"/>
                <a:gd name="T54" fmla="*/ 182 w 331"/>
                <a:gd name="T55" fmla="*/ 51 h 70"/>
                <a:gd name="T56" fmla="*/ 159 w 331"/>
                <a:gd name="T57" fmla="*/ 37 h 70"/>
                <a:gd name="T58" fmla="*/ 124 w 331"/>
                <a:gd name="T59" fmla="*/ 53 h 70"/>
                <a:gd name="T60" fmla="*/ 137 w 331"/>
                <a:gd name="T61" fmla="*/ 16 h 70"/>
                <a:gd name="T62" fmla="*/ 129 w 331"/>
                <a:gd name="T63" fmla="*/ 44 h 70"/>
                <a:gd name="T64" fmla="*/ 110 w 331"/>
                <a:gd name="T65" fmla="*/ 16 h 70"/>
                <a:gd name="T66" fmla="*/ 99 w 331"/>
                <a:gd name="T67" fmla="*/ 10 h 70"/>
                <a:gd name="T68" fmla="*/ 104 w 331"/>
                <a:gd name="T69" fmla="*/ 16 h 70"/>
                <a:gd name="T70" fmla="*/ 104 w 331"/>
                <a:gd name="T71" fmla="*/ 53 h 70"/>
                <a:gd name="T72" fmla="*/ 60 w 331"/>
                <a:gd name="T73" fmla="*/ 53 h 70"/>
                <a:gd name="T74" fmla="*/ 68 w 331"/>
                <a:gd name="T75" fmla="*/ 22 h 70"/>
                <a:gd name="T76" fmla="*/ 84 w 331"/>
                <a:gd name="T77" fmla="*/ 53 h 70"/>
                <a:gd name="T78" fmla="*/ 59 w 331"/>
                <a:gd name="T79" fmla="*/ 21 h 70"/>
                <a:gd name="T80" fmla="*/ 50 w 331"/>
                <a:gd name="T81" fmla="*/ 16 h 70"/>
                <a:gd name="T82" fmla="*/ 0 w 331"/>
                <a:gd name="T83" fmla="*/ 1 h 70"/>
                <a:gd name="T84" fmla="*/ 40 w 331"/>
                <a:gd name="T85" fmla="*/ 31 h 70"/>
                <a:gd name="T86" fmla="*/ 31 w 331"/>
                <a:gd name="T87" fmla="*/ 31 h 70"/>
                <a:gd name="T88" fmla="*/ 9 w 331"/>
                <a:gd name="T89"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1" h="70">
                  <a:moveTo>
                    <a:pt x="294" y="16"/>
                  </a:moveTo>
                  <a:cubicBezTo>
                    <a:pt x="307" y="50"/>
                    <a:pt x="307" y="50"/>
                    <a:pt x="307" y="50"/>
                  </a:cubicBezTo>
                  <a:cubicBezTo>
                    <a:pt x="308" y="51"/>
                    <a:pt x="308" y="51"/>
                    <a:pt x="308" y="52"/>
                  </a:cubicBezTo>
                  <a:cubicBezTo>
                    <a:pt x="308" y="52"/>
                    <a:pt x="308" y="53"/>
                    <a:pt x="307" y="53"/>
                  </a:cubicBezTo>
                  <a:cubicBezTo>
                    <a:pt x="306" y="56"/>
                    <a:pt x="304" y="58"/>
                    <a:pt x="302" y="59"/>
                  </a:cubicBezTo>
                  <a:cubicBezTo>
                    <a:pt x="300" y="61"/>
                    <a:pt x="298" y="62"/>
                    <a:pt x="297" y="62"/>
                  </a:cubicBezTo>
                  <a:cubicBezTo>
                    <a:pt x="299" y="70"/>
                    <a:pt x="299" y="70"/>
                    <a:pt x="299" y="70"/>
                  </a:cubicBezTo>
                  <a:cubicBezTo>
                    <a:pt x="301" y="70"/>
                    <a:pt x="305" y="68"/>
                    <a:pt x="309" y="65"/>
                  </a:cubicBezTo>
                  <a:cubicBezTo>
                    <a:pt x="313" y="61"/>
                    <a:pt x="317" y="55"/>
                    <a:pt x="322" y="41"/>
                  </a:cubicBezTo>
                  <a:cubicBezTo>
                    <a:pt x="331" y="16"/>
                    <a:pt x="331" y="16"/>
                    <a:pt x="331" y="16"/>
                  </a:cubicBezTo>
                  <a:cubicBezTo>
                    <a:pt x="321" y="16"/>
                    <a:pt x="321" y="16"/>
                    <a:pt x="321" y="16"/>
                  </a:cubicBezTo>
                  <a:cubicBezTo>
                    <a:pt x="315" y="36"/>
                    <a:pt x="315" y="36"/>
                    <a:pt x="315" y="36"/>
                  </a:cubicBezTo>
                  <a:cubicBezTo>
                    <a:pt x="315" y="38"/>
                    <a:pt x="314" y="41"/>
                    <a:pt x="313" y="43"/>
                  </a:cubicBezTo>
                  <a:cubicBezTo>
                    <a:pt x="313" y="43"/>
                    <a:pt x="313" y="43"/>
                    <a:pt x="313" y="43"/>
                  </a:cubicBezTo>
                  <a:cubicBezTo>
                    <a:pt x="312" y="41"/>
                    <a:pt x="312" y="38"/>
                    <a:pt x="311" y="36"/>
                  </a:cubicBezTo>
                  <a:cubicBezTo>
                    <a:pt x="304" y="16"/>
                    <a:pt x="304" y="16"/>
                    <a:pt x="304" y="16"/>
                  </a:cubicBezTo>
                  <a:lnTo>
                    <a:pt x="294" y="16"/>
                  </a:lnTo>
                  <a:close/>
                  <a:moveTo>
                    <a:pt x="272" y="9"/>
                  </a:moveTo>
                  <a:cubicBezTo>
                    <a:pt x="272" y="16"/>
                    <a:pt x="272" y="16"/>
                    <a:pt x="272" y="16"/>
                  </a:cubicBezTo>
                  <a:cubicBezTo>
                    <a:pt x="267" y="16"/>
                    <a:pt x="267" y="16"/>
                    <a:pt x="267" y="16"/>
                  </a:cubicBezTo>
                  <a:cubicBezTo>
                    <a:pt x="267" y="23"/>
                    <a:pt x="267" y="23"/>
                    <a:pt x="267" y="23"/>
                  </a:cubicBezTo>
                  <a:cubicBezTo>
                    <a:pt x="272" y="23"/>
                    <a:pt x="272" y="23"/>
                    <a:pt x="272" y="23"/>
                  </a:cubicBezTo>
                  <a:cubicBezTo>
                    <a:pt x="272" y="40"/>
                    <a:pt x="272" y="40"/>
                    <a:pt x="272" y="40"/>
                  </a:cubicBezTo>
                  <a:cubicBezTo>
                    <a:pt x="272" y="45"/>
                    <a:pt x="273" y="49"/>
                    <a:pt x="275" y="51"/>
                  </a:cubicBezTo>
                  <a:cubicBezTo>
                    <a:pt x="277" y="53"/>
                    <a:pt x="280" y="54"/>
                    <a:pt x="283" y="54"/>
                  </a:cubicBezTo>
                  <a:cubicBezTo>
                    <a:pt x="286" y="54"/>
                    <a:pt x="289" y="53"/>
                    <a:pt x="290" y="53"/>
                  </a:cubicBezTo>
                  <a:cubicBezTo>
                    <a:pt x="290" y="46"/>
                    <a:pt x="290" y="46"/>
                    <a:pt x="290" y="46"/>
                  </a:cubicBezTo>
                  <a:cubicBezTo>
                    <a:pt x="289" y="46"/>
                    <a:pt x="288" y="46"/>
                    <a:pt x="286" y="46"/>
                  </a:cubicBezTo>
                  <a:cubicBezTo>
                    <a:pt x="283" y="46"/>
                    <a:pt x="282" y="44"/>
                    <a:pt x="282" y="39"/>
                  </a:cubicBezTo>
                  <a:cubicBezTo>
                    <a:pt x="282" y="23"/>
                    <a:pt x="282" y="23"/>
                    <a:pt x="282" y="23"/>
                  </a:cubicBezTo>
                  <a:cubicBezTo>
                    <a:pt x="291" y="23"/>
                    <a:pt x="291" y="23"/>
                    <a:pt x="291" y="23"/>
                  </a:cubicBezTo>
                  <a:cubicBezTo>
                    <a:pt x="291" y="16"/>
                    <a:pt x="291" y="16"/>
                    <a:pt x="291" y="16"/>
                  </a:cubicBezTo>
                  <a:cubicBezTo>
                    <a:pt x="282" y="16"/>
                    <a:pt x="282" y="16"/>
                    <a:pt x="282" y="16"/>
                  </a:cubicBezTo>
                  <a:cubicBezTo>
                    <a:pt x="282" y="6"/>
                    <a:pt x="282" y="6"/>
                    <a:pt x="282" y="6"/>
                  </a:cubicBezTo>
                  <a:lnTo>
                    <a:pt x="272" y="9"/>
                  </a:lnTo>
                  <a:close/>
                  <a:moveTo>
                    <a:pt x="256" y="0"/>
                  </a:moveTo>
                  <a:cubicBezTo>
                    <a:pt x="253" y="0"/>
                    <a:pt x="251" y="2"/>
                    <a:pt x="251" y="5"/>
                  </a:cubicBezTo>
                  <a:cubicBezTo>
                    <a:pt x="251" y="8"/>
                    <a:pt x="253" y="10"/>
                    <a:pt x="256" y="10"/>
                  </a:cubicBezTo>
                  <a:cubicBezTo>
                    <a:pt x="259" y="10"/>
                    <a:pt x="261" y="8"/>
                    <a:pt x="261" y="5"/>
                  </a:cubicBezTo>
                  <a:cubicBezTo>
                    <a:pt x="261" y="2"/>
                    <a:pt x="259" y="0"/>
                    <a:pt x="256" y="0"/>
                  </a:cubicBezTo>
                  <a:moveTo>
                    <a:pt x="261" y="16"/>
                  </a:moveTo>
                  <a:cubicBezTo>
                    <a:pt x="251" y="16"/>
                    <a:pt x="251" y="16"/>
                    <a:pt x="251" y="16"/>
                  </a:cubicBezTo>
                  <a:cubicBezTo>
                    <a:pt x="251" y="53"/>
                    <a:pt x="251" y="53"/>
                    <a:pt x="251" y="53"/>
                  </a:cubicBezTo>
                  <a:cubicBezTo>
                    <a:pt x="261" y="53"/>
                    <a:pt x="261" y="53"/>
                    <a:pt x="261" y="53"/>
                  </a:cubicBezTo>
                  <a:lnTo>
                    <a:pt x="261" y="16"/>
                  </a:lnTo>
                  <a:close/>
                  <a:moveTo>
                    <a:pt x="217" y="51"/>
                  </a:moveTo>
                  <a:cubicBezTo>
                    <a:pt x="220" y="53"/>
                    <a:pt x="224" y="54"/>
                    <a:pt x="228" y="54"/>
                  </a:cubicBezTo>
                  <a:cubicBezTo>
                    <a:pt x="238" y="54"/>
                    <a:pt x="243" y="49"/>
                    <a:pt x="243" y="42"/>
                  </a:cubicBezTo>
                  <a:cubicBezTo>
                    <a:pt x="243" y="37"/>
                    <a:pt x="240" y="33"/>
                    <a:pt x="233" y="31"/>
                  </a:cubicBezTo>
                  <a:cubicBezTo>
                    <a:pt x="229" y="29"/>
                    <a:pt x="227" y="28"/>
                    <a:pt x="227" y="25"/>
                  </a:cubicBezTo>
                  <a:cubicBezTo>
                    <a:pt x="227" y="23"/>
                    <a:pt x="229" y="22"/>
                    <a:pt x="232" y="22"/>
                  </a:cubicBezTo>
                  <a:cubicBezTo>
                    <a:pt x="235" y="22"/>
                    <a:pt x="238" y="23"/>
                    <a:pt x="240" y="24"/>
                  </a:cubicBezTo>
                  <a:cubicBezTo>
                    <a:pt x="242" y="17"/>
                    <a:pt x="242" y="17"/>
                    <a:pt x="242" y="17"/>
                  </a:cubicBezTo>
                  <a:cubicBezTo>
                    <a:pt x="240" y="16"/>
                    <a:pt x="236" y="15"/>
                    <a:pt x="232" y="15"/>
                  </a:cubicBezTo>
                  <a:cubicBezTo>
                    <a:pt x="223" y="15"/>
                    <a:pt x="218" y="20"/>
                    <a:pt x="218" y="27"/>
                  </a:cubicBezTo>
                  <a:cubicBezTo>
                    <a:pt x="218" y="31"/>
                    <a:pt x="221" y="35"/>
                    <a:pt x="228" y="37"/>
                  </a:cubicBezTo>
                  <a:cubicBezTo>
                    <a:pt x="233" y="39"/>
                    <a:pt x="234" y="40"/>
                    <a:pt x="234" y="43"/>
                  </a:cubicBezTo>
                  <a:cubicBezTo>
                    <a:pt x="234" y="45"/>
                    <a:pt x="232" y="47"/>
                    <a:pt x="228" y="47"/>
                  </a:cubicBezTo>
                  <a:cubicBezTo>
                    <a:pt x="225" y="47"/>
                    <a:pt x="221" y="46"/>
                    <a:pt x="219" y="44"/>
                  </a:cubicBezTo>
                  <a:lnTo>
                    <a:pt x="217" y="51"/>
                  </a:lnTo>
                  <a:close/>
                  <a:moveTo>
                    <a:pt x="192" y="53"/>
                  </a:moveTo>
                  <a:cubicBezTo>
                    <a:pt x="201" y="53"/>
                    <a:pt x="201" y="53"/>
                    <a:pt x="201" y="53"/>
                  </a:cubicBezTo>
                  <a:cubicBezTo>
                    <a:pt x="201" y="34"/>
                    <a:pt x="201" y="34"/>
                    <a:pt x="201" y="34"/>
                  </a:cubicBezTo>
                  <a:cubicBezTo>
                    <a:pt x="201" y="33"/>
                    <a:pt x="201" y="32"/>
                    <a:pt x="201" y="31"/>
                  </a:cubicBezTo>
                  <a:cubicBezTo>
                    <a:pt x="202" y="27"/>
                    <a:pt x="205" y="24"/>
                    <a:pt x="210" y="24"/>
                  </a:cubicBezTo>
                  <a:cubicBezTo>
                    <a:pt x="211" y="24"/>
                    <a:pt x="212" y="24"/>
                    <a:pt x="213" y="24"/>
                  </a:cubicBezTo>
                  <a:cubicBezTo>
                    <a:pt x="213" y="15"/>
                    <a:pt x="213" y="15"/>
                    <a:pt x="213" y="15"/>
                  </a:cubicBezTo>
                  <a:cubicBezTo>
                    <a:pt x="212" y="15"/>
                    <a:pt x="211" y="15"/>
                    <a:pt x="210" y="15"/>
                  </a:cubicBezTo>
                  <a:cubicBezTo>
                    <a:pt x="206" y="15"/>
                    <a:pt x="202" y="17"/>
                    <a:pt x="200" y="23"/>
                  </a:cubicBezTo>
                  <a:cubicBezTo>
                    <a:pt x="200" y="23"/>
                    <a:pt x="200" y="23"/>
                    <a:pt x="200" y="23"/>
                  </a:cubicBezTo>
                  <a:cubicBezTo>
                    <a:pt x="200" y="16"/>
                    <a:pt x="200" y="16"/>
                    <a:pt x="200" y="16"/>
                  </a:cubicBezTo>
                  <a:cubicBezTo>
                    <a:pt x="191" y="16"/>
                    <a:pt x="191" y="16"/>
                    <a:pt x="191" y="16"/>
                  </a:cubicBezTo>
                  <a:cubicBezTo>
                    <a:pt x="192" y="19"/>
                    <a:pt x="192" y="23"/>
                    <a:pt x="192" y="28"/>
                  </a:cubicBezTo>
                  <a:lnTo>
                    <a:pt x="192" y="53"/>
                  </a:lnTo>
                  <a:close/>
                  <a:moveTo>
                    <a:pt x="159" y="30"/>
                  </a:moveTo>
                  <a:cubicBezTo>
                    <a:pt x="159" y="27"/>
                    <a:pt x="162" y="21"/>
                    <a:pt x="167" y="21"/>
                  </a:cubicBezTo>
                  <a:cubicBezTo>
                    <a:pt x="174" y="21"/>
                    <a:pt x="175" y="27"/>
                    <a:pt x="175" y="30"/>
                  </a:cubicBezTo>
                  <a:lnTo>
                    <a:pt x="159" y="30"/>
                  </a:lnTo>
                  <a:close/>
                  <a:moveTo>
                    <a:pt x="184" y="37"/>
                  </a:moveTo>
                  <a:cubicBezTo>
                    <a:pt x="184" y="36"/>
                    <a:pt x="184" y="35"/>
                    <a:pt x="184" y="33"/>
                  </a:cubicBezTo>
                  <a:cubicBezTo>
                    <a:pt x="184" y="25"/>
                    <a:pt x="180" y="15"/>
                    <a:pt x="168" y="15"/>
                  </a:cubicBezTo>
                  <a:cubicBezTo>
                    <a:pt x="156" y="15"/>
                    <a:pt x="150" y="25"/>
                    <a:pt x="150" y="35"/>
                  </a:cubicBezTo>
                  <a:cubicBezTo>
                    <a:pt x="150" y="46"/>
                    <a:pt x="157" y="54"/>
                    <a:pt x="169" y="54"/>
                  </a:cubicBezTo>
                  <a:cubicBezTo>
                    <a:pt x="174" y="54"/>
                    <a:pt x="179" y="53"/>
                    <a:pt x="182" y="51"/>
                  </a:cubicBezTo>
                  <a:cubicBezTo>
                    <a:pt x="181" y="45"/>
                    <a:pt x="181" y="45"/>
                    <a:pt x="181" y="45"/>
                  </a:cubicBezTo>
                  <a:cubicBezTo>
                    <a:pt x="178" y="46"/>
                    <a:pt x="175" y="47"/>
                    <a:pt x="170" y="47"/>
                  </a:cubicBezTo>
                  <a:cubicBezTo>
                    <a:pt x="164" y="47"/>
                    <a:pt x="159" y="44"/>
                    <a:pt x="159" y="37"/>
                  </a:cubicBezTo>
                  <a:lnTo>
                    <a:pt x="184" y="37"/>
                  </a:lnTo>
                  <a:close/>
                  <a:moveTo>
                    <a:pt x="110" y="16"/>
                  </a:moveTo>
                  <a:cubicBezTo>
                    <a:pt x="124" y="53"/>
                    <a:pt x="124" y="53"/>
                    <a:pt x="124" y="53"/>
                  </a:cubicBezTo>
                  <a:cubicBezTo>
                    <a:pt x="133" y="53"/>
                    <a:pt x="133" y="53"/>
                    <a:pt x="133" y="53"/>
                  </a:cubicBezTo>
                  <a:cubicBezTo>
                    <a:pt x="147" y="16"/>
                    <a:pt x="147" y="16"/>
                    <a:pt x="147" y="16"/>
                  </a:cubicBezTo>
                  <a:cubicBezTo>
                    <a:pt x="137" y="16"/>
                    <a:pt x="137" y="16"/>
                    <a:pt x="137" y="16"/>
                  </a:cubicBezTo>
                  <a:cubicBezTo>
                    <a:pt x="131" y="35"/>
                    <a:pt x="131" y="35"/>
                    <a:pt x="131" y="35"/>
                  </a:cubicBezTo>
                  <a:cubicBezTo>
                    <a:pt x="130" y="38"/>
                    <a:pt x="130" y="41"/>
                    <a:pt x="129" y="44"/>
                  </a:cubicBezTo>
                  <a:cubicBezTo>
                    <a:pt x="129" y="44"/>
                    <a:pt x="129" y="44"/>
                    <a:pt x="129" y="44"/>
                  </a:cubicBezTo>
                  <a:cubicBezTo>
                    <a:pt x="128" y="41"/>
                    <a:pt x="127" y="38"/>
                    <a:pt x="126" y="35"/>
                  </a:cubicBezTo>
                  <a:cubicBezTo>
                    <a:pt x="120" y="16"/>
                    <a:pt x="120" y="16"/>
                    <a:pt x="120" y="16"/>
                  </a:cubicBezTo>
                  <a:lnTo>
                    <a:pt x="110" y="16"/>
                  </a:lnTo>
                  <a:close/>
                  <a:moveTo>
                    <a:pt x="99" y="0"/>
                  </a:moveTo>
                  <a:cubicBezTo>
                    <a:pt x="96" y="0"/>
                    <a:pt x="94" y="2"/>
                    <a:pt x="94" y="5"/>
                  </a:cubicBezTo>
                  <a:cubicBezTo>
                    <a:pt x="94" y="8"/>
                    <a:pt x="96" y="10"/>
                    <a:pt x="99" y="10"/>
                  </a:cubicBezTo>
                  <a:cubicBezTo>
                    <a:pt x="102" y="10"/>
                    <a:pt x="104" y="8"/>
                    <a:pt x="104" y="5"/>
                  </a:cubicBezTo>
                  <a:cubicBezTo>
                    <a:pt x="104" y="2"/>
                    <a:pt x="102" y="0"/>
                    <a:pt x="99" y="0"/>
                  </a:cubicBezTo>
                  <a:moveTo>
                    <a:pt x="104" y="16"/>
                  </a:moveTo>
                  <a:cubicBezTo>
                    <a:pt x="94" y="16"/>
                    <a:pt x="94" y="16"/>
                    <a:pt x="94" y="16"/>
                  </a:cubicBezTo>
                  <a:cubicBezTo>
                    <a:pt x="94" y="53"/>
                    <a:pt x="94" y="53"/>
                    <a:pt x="94" y="53"/>
                  </a:cubicBezTo>
                  <a:cubicBezTo>
                    <a:pt x="104" y="53"/>
                    <a:pt x="104" y="53"/>
                    <a:pt x="104" y="53"/>
                  </a:cubicBezTo>
                  <a:lnTo>
                    <a:pt x="104" y="16"/>
                  </a:lnTo>
                  <a:close/>
                  <a:moveTo>
                    <a:pt x="50" y="53"/>
                  </a:moveTo>
                  <a:cubicBezTo>
                    <a:pt x="60" y="53"/>
                    <a:pt x="60" y="53"/>
                    <a:pt x="60" y="53"/>
                  </a:cubicBezTo>
                  <a:cubicBezTo>
                    <a:pt x="60" y="31"/>
                    <a:pt x="60" y="31"/>
                    <a:pt x="60" y="31"/>
                  </a:cubicBezTo>
                  <a:cubicBezTo>
                    <a:pt x="60" y="30"/>
                    <a:pt x="60" y="29"/>
                    <a:pt x="60" y="28"/>
                  </a:cubicBezTo>
                  <a:cubicBezTo>
                    <a:pt x="61" y="25"/>
                    <a:pt x="64" y="22"/>
                    <a:pt x="68" y="22"/>
                  </a:cubicBezTo>
                  <a:cubicBezTo>
                    <a:pt x="73" y="22"/>
                    <a:pt x="75" y="27"/>
                    <a:pt x="75" y="32"/>
                  </a:cubicBezTo>
                  <a:cubicBezTo>
                    <a:pt x="75" y="53"/>
                    <a:pt x="75" y="53"/>
                    <a:pt x="75" y="53"/>
                  </a:cubicBezTo>
                  <a:cubicBezTo>
                    <a:pt x="84" y="53"/>
                    <a:pt x="84" y="53"/>
                    <a:pt x="84" y="53"/>
                  </a:cubicBezTo>
                  <a:cubicBezTo>
                    <a:pt x="84" y="31"/>
                    <a:pt x="84" y="31"/>
                    <a:pt x="84" y="31"/>
                  </a:cubicBezTo>
                  <a:cubicBezTo>
                    <a:pt x="84" y="19"/>
                    <a:pt x="78" y="15"/>
                    <a:pt x="71" y="15"/>
                  </a:cubicBezTo>
                  <a:cubicBezTo>
                    <a:pt x="65" y="15"/>
                    <a:pt x="61" y="18"/>
                    <a:pt x="59" y="21"/>
                  </a:cubicBezTo>
                  <a:cubicBezTo>
                    <a:pt x="59" y="21"/>
                    <a:pt x="59" y="21"/>
                    <a:pt x="59" y="21"/>
                  </a:cubicBezTo>
                  <a:cubicBezTo>
                    <a:pt x="58" y="16"/>
                    <a:pt x="58" y="16"/>
                    <a:pt x="58" y="16"/>
                  </a:cubicBezTo>
                  <a:cubicBezTo>
                    <a:pt x="50" y="16"/>
                    <a:pt x="50" y="16"/>
                    <a:pt x="50" y="16"/>
                  </a:cubicBezTo>
                  <a:cubicBezTo>
                    <a:pt x="50" y="19"/>
                    <a:pt x="50" y="22"/>
                    <a:pt x="50" y="27"/>
                  </a:cubicBezTo>
                  <a:lnTo>
                    <a:pt x="50" y="53"/>
                  </a:lnTo>
                  <a:close/>
                  <a:moveTo>
                    <a:pt x="0" y="1"/>
                  </a:moveTo>
                  <a:cubicBezTo>
                    <a:pt x="0" y="31"/>
                    <a:pt x="0" y="31"/>
                    <a:pt x="0" y="31"/>
                  </a:cubicBezTo>
                  <a:cubicBezTo>
                    <a:pt x="0" y="47"/>
                    <a:pt x="7" y="54"/>
                    <a:pt x="19" y="54"/>
                  </a:cubicBezTo>
                  <a:cubicBezTo>
                    <a:pt x="32" y="54"/>
                    <a:pt x="40" y="47"/>
                    <a:pt x="40" y="31"/>
                  </a:cubicBezTo>
                  <a:cubicBezTo>
                    <a:pt x="40" y="1"/>
                    <a:pt x="40" y="1"/>
                    <a:pt x="40" y="1"/>
                  </a:cubicBezTo>
                  <a:cubicBezTo>
                    <a:pt x="31" y="1"/>
                    <a:pt x="31" y="1"/>
                    <a:pt x="31" y="1"/>
                  </a:cubicBezTo>
                  <a:cubicBezTo>
                    <a:pt x="31" y="31"/>
                    <a:pt x="31" y="31"/>
                    <a:pt x="31" y="31"/>
                  </a:cubicBezTo>
                  <a:cubicBezTo>
                    <a:pt x="31" y="42"/>
                    <a:pt x="27" y="46"/>
                    <a:pt x="20" y="46"/>
                  </a:cubicBezTo>
                  <a:cubicBezTo>
                    <a:pt x="13" y="46"/>
                    <a:pt x="9" y="42"/>
                    <a:pt x="9" y="31"/>
                  </a:cubicBezTo>
                  <a:cubicBezTo>
                    <a:pt x="9" y="1"/>
                    <a:pt x="9" y="1"/>
                    <a:pt x="9" y="1"/>
                  </a:cubicBezTo>
                  <a:lnTo>
                    <a:pt x="0" y="1"/>
                  </a:lnTo>
                  <a:close/>
                </a:path>
              </a:pathLst>
            </a:custGeom>
            <a:solidFill>
              <a:srgbClr val="1A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 name="Freeform 7">
              <a:extLst>
                <a:ext uri="{FF2B5EF4-FFF2-40B4-BE49-F238E27FC236}">
                  <a16:creationId xmlns:a16="http://schemas.microsoft.com/office/drawing/2014/main" id="{731A095E-057C-40CC-BBDC-7029A27E5F64}"/>
                </a:ext>
              </a:extLst>
            </p:cNvPr>
            <p:cNvSpPr>
              <a:spLocks noEditPoints="1"/>
            </p:cNvSpPr>
            <p:nvPr userDrawn="1"/>
          </p:nvSpPr>
          <p:spPr bwMode="auto">
            <a:xfrm>
              <a:off x="8147051" y="835026"/>
              <a:ext cx="773113" cy="119063"/>
            </a:xfrm>
            <a:custGeom>
              <a:avLst/>
              <a:gdLst>
                <a:gd name="T0" fmla="*/ 438 w 443"/>
                <a:gd name="T1" fmla="*/ 25 h 69"/>
                <a:gd name="T2" fmla="*/ 442 w 443"/>
                <a:gd name="T3" fmla="*/ 31 h 69"/>
                <a:gd name="T4" fmla="*/ 442 w 443"/>
                <a:gd name="T5" fmla="*/ 68 h 69"/>
                <a:gd name="T6" fmla="*/ 377 w 443"/>
                <a:gd name="T7" fmla="*/ 68 h 69"/>
                <a:gd name="T8" fmla="*/ 384 w 443"/>
                <a:gd name="T9" fmla="*/ 37 h 69"/>
                <a:gd name="T10" fmla="*/ 400 w 443"/>
                <a:gd name="T11" fmla="*/ 68 h 69"/>
                <a:gd name="T12" fmla="*/ 407 w 443"/>
                <a:gd name="T13" fmla="*/ 37 h 69"/>
                <a:gd name="T14" fmla="*/ 423 w 443"/>
                <a:gd name="T15" fmla="*/ 68 h 69"/>
                <a:gd name="T16" fmla="*/ 403 w 443"/>
                <a:gd name="T17" fmla="*/ 32 h 69"/>
                <a:gd name="T18" fmla="*/ 388 w 443"/>
                <a:gd name="T19" fmla="*/ 30 h 69"/>
                <a:gd name="T20" fmla="*/ 376 w 443"/>
                <a:gd name="T21" fmla="*/ 31 h 69"/>
                <a:gd name="T22" fmla="*/ 368 w 443"/>
                <a:gd name="T23" fmla="*/ 68 h 69"/>
                <a:gd name="T24" fmla="*/ 351 w 443"/>
                <a:gd name="T25" fmla="*/ 45 h 69"/>
                <a:gd name="T26" fmla="*/ 360 w 443"/>
                <a:gd name="T27" fmla="*/ 48 h 69"/>
                <a:gd name="T28" fmla="*/ 345 w 443"/>
                <a:gd name="T29" fmla="*/ 69 h 69"/>
                <a:gd name="T30" fmla="*/ 346 w 443"/>
                <a:gd name="T31" fmla="*/ 62 h 69"/>
                <a:gd name="T32" fmla="*/ 308 w 443"/>
                <a:gd name="T33" fmla="*/ 52 h 69"/>
                <a:gd name="T34" fmla="*/ 291 w 443"/>
                <a:gd name="T35" fmla="*/ 49 h 69"/>
                <a:gd name="T36" fmla="*/ 308 w 443"/>
                <a:gd name="T37" fmla="*/ 46 h 69"/>
                <a:gd name="T38" fmla="*/ 308 w 443"/>
                <a:gd name="T39" fmla="*/ 35 h 69"/>
                <a:gd name="T40" fmla="*/ 281 w 443"/>
                <a:gd name="T41" fmla="*/ 50 h 69"/>
                <a:gd name="T42" fmla="*/ 309 w 443"/>
                <a:gd name="T43" fmla="*/ 62 h 69"/>
                <a:gd name="T44" fmla="*/ 318 w 443"/>
                <a:gd name="T45" fmla="*/ 58 h 69"/>
                <a:gd name="T46" fmla="*/ 264 w 443"/>
                <a:gd name="T47" fmla="*/ 55 h 69"/>
                <a:gd name="T48" fmla="*/ 251 w 443"/>
                <a:gd name="T49" fmla="*/ 57 h 69"/>
                <a:gd name="T50" fmla="*/ 273 w 443"/>
                <a:gd name="T51" fmla="*/ 46 h 69"/>
                <a:gd name="T52" fmla="*/ 246 w 443"/>
                <a:gd name="T53" fmla="*/ 39 h 69"/>
                <a:gd name="T54" fmla="*/ 264 w 443"/>
                <a:gd name="T55" fmla="*/ 44 h 69"/>
                <a:gd name="T56" fmla="*/ 265 w 443"/>
                <a:gd name="T57" fmla="*/ 64 h 69"/>
                <a:gd name="T58" fmla="*/ 274 w 443"/>
                <a:gd name="T59" fmla="*/ 68 h 69"/>
                <a:gd name="T60" fmla="*/ 214 w 443"/>
                <a:gd name="T61" fmla="*/ 13 h 69"/>
                <a:gd name="T62" fmla="*/ 214 w 443"/>
                <a:gd name="T63" fmla="*/ 68 h 69"/>
                <a:gd name="T64" fmla="*/ 228 w 443"/>
                <a:gd name="T65" fmla="*/ 68 h 69"/>
                <a:gd name="T66" fmla="*/ 238 w 443"/>
                <a:gd name="T67" fmla="*/ 31 h 69"/>
                <a:gd name="T68" fmla="*/ 214 w 443"/>
                <a:gd name="T69" fmla="*/ 47 h 69"/>
                <a:gd name="T70" fmla="*/ 168 w 443"/>
                <a:gd name="T71" fmla="*/ 46 h 69"/>
                <a:gd name="T72" fmla="*/ 175 w 443"/>
                <a:gd name="T73" fmla="*/ 24 h 69"/>
                <a:gd name="T74" fmla="*/ 168 w 443"/>
                <a:gd name="T75" fmla="*/ 46 h 69"/>
                <a:gd name="T76" fmla="*/ 198 w 443"/>
                <a:gd name="T77" fmla="*/ 68 h 69"/>
                <a:gd name="T78" fmla="*/ 153 w 443"/>
                <a:gd name="T79" fmla="*/ 68 h 69"/>
                <a:gd name="T80" fmla="*/ 183 w 443"/>
                <a:gd name="T81" fmla="*/ 53 h 69"/>
                <a:gd name="T82" fmla="*/ 114 w 443"/>
                <a:gd name="T83" fmla="*/ 62 h 69"/>
                <a:gd name="T84" fmla="*/ 114 w 443"/>
                <a:gd name="T85" fmla="*/ 30 h 69"/>
                <a:gd name="T86" fmla="*/ 132 w 443"/>
                <a:gd name="T87" fmla="*/ 49 h 69"/>
                <a:gd name="T88" fmla="*/ 62 w 443"/>
                <a:gd name="T89" fmla="*/ 44 h 69"/>
                <a:gd name="T90" fmla="*/ 70 w 443"/>
                <a:gd name="T91" fmla="*/ 61 h 69"/>
                <a:gd name="T92" fmla="*/ 61 w 443"/>
                <a:gd name="T93" fmla="*/ 47 h 69"/>
                <a:gd name="T94" fmla="*/ 60 w 443"/>
                <a:gd name="T95" fmla="*/ 68 h 69"/>
                <a:gd name="T96" fmla="*/ 72 w 443"/>
                <a:gd name="T97" fmla="*/ 69 h 69"/>
                <a:gd name="T98" fmla="*/ 62 w 443"/>
                <a:gd name="T99" fmla="*/ 36 h 69"/>
                <a:gd name="T100" fmla="*/ 52 w 443"/>
                <a:gd name="T101" fmla="*/ 13 h 69"/>
                <a:gd name="T102" fmla="*/ 26 w 443"/>
                <a:gd name="T103" fmla="*/ 7 h 69"/>
                <a:gd name="T104" fmla="*/ 23 w 443"/>
                <a:gd name="T105" fmla="*/ 3 h 69"/>
                <a:gd name="T106" fmla="*/ 23 w 443"/>
                <a:gd name="T107" fmla="*/ 14 h 69"/>
                <a:gd name="T108" fmla="*/ 16 w 443"/>
                <a:gd name="T109" fmla="*/ 46 h 69"/>
                <a:gd name="T110" fmla="*/ 22 w 443"/>
                <a:gd name="T111" fmla="*/ 24 h 69"/>
                <a:gd name="T112" fmla="*/ 16 w 443"/>
                <a:gd name="T113" fmla="*/ 46 h 69"/>
                <a:gd name="T114" fmla="*/ 45 w 443"/>
                <a:gd name="T115" fmla="*/ 68 h 69"/>
                <a:gd name="T116" fmla="*/ 0 w 443"/>
                <a:gd name="T117" fmla="*/ 68 h 69"/>
                <a:gd name="T118" fmla="*/ 31 w 443"/>
                <a:gd name="T11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3" h="69">
                  <a:moveTo>
                    <a:pt x="438" y="15"/>
                  </a:moveTo>
                  <a:cubicBezTo>
                    <a:pt x="434" y="15"/>
                    <a:pt x="432" y="17"/>
                    <a:pt x="432" y="20"/>
                  </a:cubicBezTo>
                  <a:cubicBezTo>
                    <a:pt x="432" y="23"/>
                    <a:pt x="434" y="25"/>
                    <a:pt x="438" y="25"/>
                  </a:cubicBezTo>
                  <a:cubicBezTo>
                    <a:pt x="441" y="25"/>
                    <a:pt x="443" y="23"/>
                    <a:pt x="443" y="20"/>
                  </a:cubicBezTo>
                  <a:cubicBezTo>
                    <a:pt x="443" y="17"/>
                    <a:pt x="441" y="15"/>
                    <a:pt x="438" y="15"/>
                  </a:cubicBezTo>
                  <a:moveTo>
                    <a:pt x="442" y="31"/>
                  </a:moveTo>
                  <a:cubicBezTo>
                    <a:pt x="433" y="31"/>
                    <a:pt x="433" y="31"/>
                    <a:pt x="433" y="31"/>
                  </a:cubicBezTo>
                  <a:cubicBezTo>
                    <a:pt x="433" y="68"/>
                    <a:pt x="433" y="68"/>
                    <a:pt x="433" y="68"/>
                  </a:cubicBezTo>
                  <a:cubicBezTo>
                    <a:pt x="442" y="68"/>
                    <a:pt x="442" y="68"/>
                    <a:pt x="442" y="68"/>
                  </a:cubicBezTo>
                  <a:lnTo>
                    <a:pt x="442" y="31"/>
                  </a:lnTo>
                  <a:close/>
                  <a:moveTo>
                    <a:pt x="368" y="68"/>
                  </a:moveTo>
                  <a:cubicBezTo>
                    <a:pt x="377" y="68"/>
                    <a:pt x="377" y="68"/>
                    <a:pt x="377" y="68"/>
                  </a:cubicBezTo>
                  <a:cubicBezTo>
                    <a:pt x="377" y="46"/>
                    <a:pt x="377" y="46"/>
                    <a:pt x="377" y="46"/>
                  </a:cubicBezTo>
                  <a:cubicBezTo>
                    <a:pt x="377" y="45"/>
                    <a:pt x="377" y="44"/>
                    <a:pt x="377" y="43"/>
                  </a:cubicBezTo>
                  <a:cubicBezTo>
                    <a:pt x="378" y="40"/>
                    <a:pt x="381" y="37"/>
                    <a:pt x="384" y="37"/>
                  </a:cubicBezTo>
                  <a:cubicBezTo>
                    <a:pt x="389" y="37"/>
                    <a:pt x="391" y="41"/>
                    <a:pt x="391" y="46"/>
                  </a:cubicBezTo>
                  <a:cubicBezTo>
                    <a:pt x="391" y="68"/>
                    <a:pt x="391" y="68"/>
                    <a:pt x="391" y="68"/>
                  </a:cubicBezTo>
                  <a:cubicBezTo>
                    <a:pt x="400" y="68"/>
                    <a:pt x="400" y="68"/>
                    <a:pt x="400" y="68"/>
                  </a:cubicBezTo>
                  <a:cubicBezTo>
                    <a:pt x="400" y="46"/>
                    <a:pt x="400" y="46"/>
                    <a:pt x="400" y="46"/>
                  </a:cubicBezTo>
                  <a:cubicBezTo>
                    <a:pt x="400" y="45"/>
                    <a:pt x="400" y="43"/>
                    <a:pt x="400" y="42"/>
                  </a:cubicBezTo>
                  <a:cubicBezTo>
                    <a:pt x="401" y="40"/>
                    <a:pt x="404" y="37"/>
                    <a:pt x="407" y="37"/>
                  </a:cubicBezTo>
                  <a:cubicBezTo>
                    <a:pt x="411" y="37"/>
                    <a:pt x="414" y="41"/>
                    <a:pt x="414" y="47"/>
                  </a:cubicBezTo>
                  <a:cubicBezTo>
                    <a:pt x="414" y="68"/>
                    <a:pt x="414" y="68"/>
                    <a:pt x="414" y="68"/>
                  </a:cubicBezTo>
                  <a:cubicBezTo>
                    <a:pt x="423" y="68"/>
                    <a:pt x="423" y="68"/>
                    <a:pt x="423" y="68"/>
                  </a:cubicBezTo>
                  <a:cubicBezTo>
                    <a:pt x="423" y="46"/>
                    <a:pt x="423" y="46"/>
                    <a:pt x="423" y="46"/>
                  </a:cubicBezTo>
                  <a:cubicBezTo>
                    <a:pt x="423" y="34"/>
                    <a:pt x="417" y="30"/>
                    <a:pt x="410" y="30"/>
                  </a:cubicBezTo>
                  <a:cubicBezTo>
                    <a:pt x="407" y="30"/>
                    <a:pt x="405" y="31"/>
                    <a:pt x="403" y="32"/>
                  </a:cubicBezTo>
                  <a:cubicBezTo>
                    <a:pt x="401" y="33"/>
                    <a:pt x="400" y="35"/>
                    <a:pt x="398" y="37"/>
                  </a:cubicBezTo>
                  <a:cubicBezTo>
                    <a:pt x="398" y="37"/>
                    <a:pt x="398" y="37"/>
                    <a:pt x="398" y="37"/>
                  </a:cubicBezTo>
                  <a:cubicBezTo>
                    <a:pt x="396" y="33"/>
                    <a:pt x="393" y="30"/>
                    <a:pt x="388" y="30"/>
                  </a:cubicBezTo>
                  <a:cubicBezTo>
                    <a:pt x="381" y="30"/>
                    <a:pt x="378" y="33"/>
                    <a:pt x="376" y="36"/>
                  </a:cubicBezTo>
                  <a:cubicBezTo>
                    <a:pt x="376" y="36"/>
                    <a:pt x="376" y="36"/>
                    <a:pt x="376" y="36"/>
                  </a:cubicBezTo>
                  <a:cubicBezTo>
                    <a:pt x="376" y="31"/>
                    <a:pt x="376" y="31"/>
                    <a:pt x="376" y="31"/>
                  </a:cubicBezTo>
                  <a:cubicBezTo>
                    <a:pt x="367" y="31"/>
                    <a:pt x="367" y="31"/>
                    <a:pt x="367" y="31"/>
                  </a:cubicBezTo>
                  <a:cubicBezTo>
                    <a:pt x="368" y="34"/>
                    <a:pt x="368" y="37"/>
                    <a:pt x="368" y="42"/>
                  </a:cubicBezTo>
                  <a:lnTo>
                    <a:pt x="368" y="68"/>
                  </a:lnTo>
                  <a:close/>
                  <a:moveTo>
                    <a:pt x="335" y="45"/>
                  </a:moveTo>
                  <a:cubicBezTo>
                    <a:pt x="335" y="42"/>
                    <a:pt x="338" y="36"/>
                    <a:pt x="343" y="36"/>
                  </a:cubicBezTo>
                  <a:cubicBezTo>
                    <a:pt x="350" y="36"/>
                    <a:pt x="351" y="42"/>
                    <a:pt x="351" y="45"/>
                  </a:cubicBezTo>
                  <a:lnTo>
                    <a:pt x="335" y="45"/>
                  </a:lnTo>
                  <a:close/>
                  <a:moveTo>
                    <a:pt x="360" y="52"/>
                  </a:moveTo>
                  <a:cubicBezTo>
                    <a:pt x="360" y="51"/>
                    <a:pt x="360" y="50"/>
                    <a:pt x="360" y="48"/>
                  </a:cubicBezTo>
                  <a:cubicBezTo>
                    <a:pt x="360" y="40"/>
                    <a:pt x="356" y="30"/>
                    <a:pt x="344" y="30"/>
                  </a:cubicBezTo>
                  <a:cubicBezTo>
                    <a:pt x="332" y="30"/>
                    <a:pt x="326" y="40"/>
                    <a:pt x="326" y="50"/>
                  </a:cubicBezTo>
                  <a:cubicBezTo>
                    <a:pt x="326" y="61"/>
                    <a:pt x="333" y="69"/>
                    <a:pt x="345" y="69"/>
                  </a:cubicBezTo>
                  <a:cubicBezTo>
                    <a:pt x="350" y="69"/>
                    <a:pt x="355" y="68"/>
                    <a:pt x="358" y="66"/>
                  </a:cubicBezTo>
                  <a:cubicBezTo>
                    <a:pt x="357" y="60"/>
                    <a:pt x="357" y="60"/>
                    <a:pt x="357" y="60"/>
                  </a:cubicBezTo>
                  <a:cubicBezTo>
                    <a:pt x="354" y="61"/>
                    <a:pt x="351" y="62"/>
                    <a:pt x="346" y="62"/>
                  </a:cubicBezTo>
                  <a:cubicBezTo>
                    <a:pt x="340" y="62"/>
                    <a:pt x="335" y="59"/>
                    <a:pt x="335" y="52"/>
                  </a:cubicBezTo>
                  <a:lnTo>
                    <a:pt x="360" y="52"/>
                  </a:lnTo>
                  <a:close/>
                  <a:moveTo>
                    <a:pt x="308" y="52"/>
                  </a:moveTo>
                  <a:cubicBezTo>
                    <a:pt x="308" y="53"/>
                    <a:pt x="308" y="54"/>
                    <a:pt x="308" y="55"/>
                  </a:cubicBezTo>
                  <a:cubicBezTo>
                    <a:pt x="307" y="59"/>
                    <a:pt x="304" y="61"/>
                    <a:pt x="300" y="61"/>
                  </a:cubicBezTo>
                  <a:cubicBezTo>
                    <a:pt x="294" y="61"/>
                    <a:pt x="291" y="56"/>
                    <a:pt x="291" y="49"/>
                  </a:cubicBezTo>
                  <a:cubicBezTo>
                    <a:pt x="291" y="42"/>
                    <a:pt x="294" y="37"/>
                    <a:pt x="300" y="37"/>
                  </a:cubicBezTo>
                  <a:cubicBezTo>
                    <a:pt x="304" y="37"/>
                    <a:pt x="307" y="40"/>
                    <a:pt x="308" y="44"/>
                  </a:cubicBezTo>
                  <a:cubicBezTo>
                    <a:pt x="308" y="45"/>
                    <a:pt x="308" y="45"/>
                    <a:pt x="308" y="46"/>
                  </a:cubicBezTo>
                  <a:lnTo>
                    <a:pt x="308" y="52"/>
                  </a:lnTo>
                  <a:close/>
                  <a:moveTo>
                    <a:pt x="308" y="13"/>
                  </a:moveTo>
                  <a:cubicBezTo>
                    <a:pt x="308" y="35"/>
                    <a:pt x="308" y="35"/>
                    <a:pt x="308" y="35"/>
                  </a:cubicBezTo>
                  <a:cubicBezTo>
                    <a:pt x="308" y="35"/>
                    <a:pt x="308" y="35"/>
                    <a:pt x="308" y="35"/>
                  </a:cubicBezTo>
                  <a:cubicBezTo>
                    <a:pt x="307" y="32"/>
                    <a:pt x="303" y="30"/>
                    <a:pt x="298" y="30"/>
                  </a:cubicBezTo>
                  <a:cubicBezTo>
                    <a:pt x="289" y="30"/>
                    <a:pt x="281" y="37"/>
                    <a:pt x="281" y="50"/>
                  </a:cubicBezTo>
                  <a:cubicBezTo>
                    <a:pt x="281" y="61"/>
                    <a:pt x="288" y="69"/>
                    <a:pt x="297" y="69"/>
                  </a:cubicBezTo>
                  <a:cubicBezTo>
                    <a:pt x="303" y="69"/>
                    <a:pt x="307" y="66"/>
                    <a:pt x="309" y="62"/>
                  </a:cubicBezTo>
                  <a:cubicBezTo>
                    <a:pt x="309" y="62"/>
                    <a:pt x="309" y="62"/>
                    <a:pt x="309" y="62"/>
                  </a:cubicBezTo>
                  <a:cubicBezTo>
                    <a:pt x="310" y="68"/>
                    <a:pt x="310" y="68"/>
                    <a:pt x="310" y="68"/>
                  </a:cubicBezTo>
                  <a:cubicBezTo>
                    <a:pt x="318" y="68"/>
                    <a:pt x="318" y="68"/>
                    <a:pt x="318" y="68"/>
                  </a:cubicBezTo>
                  <a:cubicBezTo>
                    <a:pt x="318" y="65"/>
                    <a:pt x="318" y="61"/>
                    <a:pt x="318" y="58"/>
                  </a:cubicBezTo>
                  <a:cubicBezTo>
                    <a:pt x="318" y="13"/>
                    <a:pt x="318" y="13"/>
                    <a:pt x="318" y="13"/>
                  </a:cubicBezTo>
                  <a:lnTo>
                    <a:pt x="308" y="13"/>
                  </a:lnTo>
                  <a:close/>
                  <a:moveTo>
                    <a:pt x="264" y="55"/>
                  </a:moveTo>
                  <a:cubicBezTo>
                    <a:pt x="264" y="56"/>
                    <a:pt x="264" y="56"/>
                    <a:pt x="264" y="57"/>
                  </a:cubicBezTo>
                  <a:cubicBezTo>
                    <a:pt x="263" y="60"/>
                    <a:pt x="260" y="62"/>
                    <a:pt x="257" y="62"/>
                  </a:cubicBezTo>
                  <a:cubicBezTo>
                    <a:pt x="254" y="62"/>
                    <a:pt x="251" y="60"/>
                    <a:pt x="251" y="57"/>
                  </a:cubicBezTo>
                  <a:cubicBezTo>
                    <a:pt x="251" y="51"/>
                    <a:pt x="258" y="50"/>
                    <a:pt x="264" y="50"/>
                  </a:cubicBezTo>
                  <a:lnTo>
                    <a:pt x="264" y="55"/>
                  </a:lnTo>
                  <a:close/>
                  <a:moveTo>
                    <a:pt x="273" y="46"/>
                  </a:moveTo>
                  <a:cubicBezTo>
                    <a:pt x="273" y="37"/>
                    <a:pt x="270" y="30"/>
                    <a:pt x="258" y="30"/>
                  </a:cubicBezTo>
                  <a:cubicBezTo>
                    <a:pt x="252" y="30"/>
                    <a:pt x="247" y="31"/>
                    <a:pt x="245" y="33"/>
                  </a:cubicBezTo>
                  <a:cubicBezTo>
                    <a:pt x="246" y="39"/>
                    <a:pt x="246" y="39"/>
                    <a:pt x="246" y="39"/>
                  </a:cubicBezTo>
                  <a:cubicBezTo>
                    <a:pt x="249" y="38"/>
                    <a:pt x="253" y="36"/>
                    <a:pt x="256" y="36"/>
                  </a:cubicBezTo>
                  <a:cubicBezTo>
                    <a:pt x="263" y="36"/>
                    <a:pt x="264" y="41"/>
                    <a:pt x="264" y="43"/>
                  </a:cubicBezTo>
                  <a:cubicBezTo>
                    <a:pt x="264" y="44"/>
                    <a:pt x="264" y="44"/>
                    <a:pt x="264" y="44"/>
                  </a:cubicBezTo>
                  <a:cubicBezTo>
                    <a:pt x="250" y="44"/>
                    <a:pt x="242" y="48"/>
                    <a:pt x="242" y="58"/>
                  </a:cubicBezTo>
                  <a:cubicBezTo>
                    <a:pt x="242" y="63"/>
                    <a:pt x="246" y="69"/>
                    <a:pt x="254" y="69"/>
                  </a:cubicBezTo>
                  <a:cubicBezTo>
                    <a:pt x="258" y="69"/>
                    <a:pt x="262" y="67"/>
                    <a:pt x="265" y="64"/>
                  </a:cubicBezTo>
                  <a:cubicBezTo>
                    <a:pt x="265" y="64"/>
                    <a:pt x="265" y="64"/>
                    <a:pt x="265" y="64"/>
                  </a:cubicBezTo>
                  <a:cubicBezTo>
                    <a:pt x="265" y="68"/>
                    <a:pt x="265" y="68"/>
                    <a:pt x="265" y="68"/>
                  </a:cubicBezTo>
                  <a:cubicBezTo>
                    <a:pt x="274" y="68"/>
                    <a:pt x="274" y="68"/>
                    <a:pt x="274" y="68"/>
                  </a:cubicBezTo>
                  <a:cubicBezTo>
                    <a:pt x="274" y="66"/>
                    <a:pt x="273" y="62"/>
                    <a:pt x="273" y="59"/>
                  </a:cubicBezTo>
                  <a:lnTo>
                    <a:pt x="273" y="46"/>
                  </a:lnTo>
                  <a:close/>
                  <a:moveTo>
                    <a:pt x="214" y="13"/>
                  </a:moveTo>
                  <a:cubicBezTo>
                    <a:pt x="205" y="13"/>
                    <a:pt x="205" y="13"/>
                    <a:pt x="205" y="13"/>
                  </a:cubicBezTo>
                  <a:cubicBezTo>
                    <a:pt x="205" y="68"/>
                    <a:pt x="205" y="68"/>
                    <a:pt x="205" y="68"/>
                  </a:cubicBezTo>
                  <a:cubicBezTo>
                    <a:pt x="214" y="68"/>
                    <a:pt x="214" y="68"/>
                    <a:pt x="214" y="68"/>
                  </a:cubicBezTo>
                  <a:cubicBezTo>
                    <a:pt x="214" y="55"/>
                    <a:pt x="214" y="55"/>
                    <a:pt x="214" y="55"/>
                  </a:cubicBezTo>
                  <a:cubicBezTo>
                    <a:pt x="217" y="52"/>
                    <a:pt x="217" y="52"/>
                    <a:pt x="217" y="52"/>
                  </a:cubicBezTo>
                  <a:cubicBezTo>
                    <a:pt x="228" y="68"/>
                    <a:pt x="228" y="68"/>
                    <a:pt x="228" y="68"/>
                  </a:cubicBezTo>
                  <a:cubicBezTo>
                    <a:pt x="240" y="68"/>
                    <a:pt x="240" y="68"/>
                    <a:pt x="240" y="68"/>
                  </a:cubicBezTo>
                  <a:cubicBezTo>
                    <a:pt x="224" y="46"/>
                    <a:pt x="224" y="46"/>
                    <a:pt x="224" y="46"/>
                  </a:cubicBezTo>
                  <a:cubicBezTo>
                    <a:pt x="238" y="31"/>
                    <a:pt x="238" y="31"/>
                    <a:pt x="238" y="31"/>
                  </a:cubicBezTo>
                  <a:cubicBezTo>
                    <a:pt x="226" y="31"/>
                    <a:pt x="226" y="31"/>
                    <a:pt x="226" y="31"/>
                  </a:cubicBezTo>
                  <a:cubicBezTo>
                    <a:pt x="217" y="43"/>
                    <a:pt x="217" y="43"/>
                    <a:pt x="217" y="43"/>
                  </a:cubicBezTo>
                  <a:cubicBezTo>
                    <a:pt x="216" y="44"/>
                    <a:pt x="215" y="46"/>
                    <a:pt x="214" y="47"/>
                  </a:cubicBezTo>
                  <a:cubicBezTo>
                    <a:pt x="214" y="47"/>
                    <a:pt x="214" y="47"/>
                    <a:pt x="214" y="47"/>
                  </a:cubicBezTo>
                  <a:lnTo>
                    <a:pt x="214" y="13"/>
                  </a:lnTo>
                  <a:close/>
                  <a:moveTo>
                    <a:pt x="168" y="46"/>
                  </a:moveTo>
                  <a:cubicBezTo>
                    <a:pt x="172" y="33"/>
                    <a:pt x="172" y="33"/>
                    <a:pt x="172" y="33"/>
                  </a:cubicBezTo>
                  <a:cubicBezTo>
                    <a:pt x="173" y="30"/>
                    <a:pt x="174" y="27"/>
                    <a:pt x="175" y="24"/>
                  </a:cubicBezTo>
                  <a:cubicBezTo>
                    <a:pt x="175" y="24"/>
                    <a:pt x="175" y="24"/>
                    <a:pt x="175" y="24"/>
                  </a:cubicBezTo>
                  <a:cubicBezTo>
                    <a:pt x="176" y="27"/>
                    <a:pt x="177" y="30"/>
                    <a:pt x="178" y="33"/>
                  </a:cubicBezTo>
                  <a:cubicBezTo>
                    <a:pt x="182" y="46"/>
                    <a:pt x="182" y="46"/>
                    <a:pt x="182" y="46"/>
                  </a:cubicBezTo>
                  <a:lnTo>
                    <a:pt x="168" y="46"/>
                  </a:lnTo>
                  <a:close/>
                  <a:moveTo>
                    <a:pt x="183" y="53"/>
                  </a:moveTo>
                  <a:cubicBezTo>
                    <a:pt x="188" y="68"/>
                    <a:pt x="188" y="68"/>
                    <a:pt x="188" y="68"/>
                  </a:cubicBezTo>
                  <a:cubicBezTo>
                    <a:pt x="198" y="68"/>
                    <a:pt x="198" y="68"/>
                    <a:pt x="198" y="68"/>
                  </a:cubicBezTo>
                  <a:cubicBezTo>
                    <a:pt x="181" y="16"/>
                    <a:pt x="181" y="16"/>
                    <a:pt x="181" y="16"/>
                  </a:cubicBezTo>
                  <a:cubicBezTo>
                    <a:pt x="169" y="16"/>
                    <a:pt x="169" y="16"/>
                    <a:pt x="169" y="16"/>
                  </a:cubicBezTo>
                  <a:cubicBezTo>
                    <a:pt x="153" y="68"/>
                    <a:pt x="153" y="68"/>
                    <a:pt x="153" y="68"/>
                  </a:cubicBezTo>
                  <a:cubicBezTo>
                    <a:pt x="162" y="68"/>
                    <a:pt x="162" y="68"/>
                    <a:pt x="162" y="68"/>
                  </a:cubicBezTo>
                  <a:cubicBezTo>
                    <a:pt x="167" y="53"/>
                    <a:pt x="167" y="53"/>
                    <a:pt x="167" y="53"/>
                  </a:cubicBezTo>
                  <a:lnTo>
                    <a:pt x="183" y="53"/>
                  </a:lnTo>
                  <a:close/>
                  <a:moveTo>
                    <a:pt x="114" y="37"/>
                  </a:moveTo>
                  <a:cubicBezTo>
                    <a:pt x="120" y="37"/>
                    <a:pt x="123" y="43"/>
                    <a:pt x="123" y="49"/>
                  </a:cubicBezTo>
                  <a:cubicBezTo>
                    <a:pt x="123" y="57"/>
                    <a:pt x="119" y="62"/>
                    <a:pt x="114" y="62"/>
                  </a:cubicBezTo>
                  <a:cubicBezTo>
                    <a:pt x="108" y="62"/>
                    <a:pt x="104" y="57"/>
                    <a:pt x="104" y="49"/>
                  </a:cubicBezTo>
                  <a:cubicBezTo>
                    <a:pt x="104" y="43"/>
                    <a:pt x="107" y="37"/>
                    <a:pt x="114" y="37"/>
                  </a:cubicBezTo>
                  <a:moveTo>
                    <a:pt x="114" y="30"/>
                  </a:moveTo>
                  <a:cubicBezTo>
                    <a:pt x="103" y="30"/>
                    <a:pt x="94" y="37"/>
                    <a:pt x="94" y="50"/>
                  </a:cubicBezTo>
                  <a:cubicBezTo>
                    <a:pt x="94" y="62"/>
                    <a:pt x="103" y="69"/>
                    <a:pt x="113" y="69"/>
                  </a:cubicBezTo>
                  <a:cubicBezTo>
                    <a:pt x="123" y="69"/>
                    <a:pt x="132" y="63"/>
                    <a:pt x="132" y="49"/>
                  </a:cubicBezTo>
                  <a:cubicBezTo>
                    <a:pt x="132" y="38"/>
                    <a:pt x="125" y="30"/>
                    <a:pt x="114" y="30"/>
                  </a:cubicBezTo>
                  <a:moveTo>
                    <a:pt x="61" y="47"/>
                  </a:moveTo>
                  <a:cubicBezTo>
                    <a:pt x="61" y="46"/>
                    <a:pt x="62" y="45"/>
                    <a:pt x="62" y="44"/>
                  </a:cubicBezTo>
                  <a:cubicBezTo>
                    <a:pt x="63" y="40"/>
                    <a:pt x="66" y="37"/>
                    <a:pt x="70" y="37"/>
                  </a:cubicBezTo>
                  <a:cubicBezTo>
                    <a:pt x="76" y="37"/>
                    <a:pt x="79" y="43"/>
                    <a:pt x="79" y="49"/>
                  </a:cubicBezTo>
                  <a:cubicBezTo>
                    <a:pt x="79" y="57"/>
                    <a:pt x="76" y="61"/>
                    <a:pt x="70" y="61"/>
                  </a:cubicBezTo>
                  <a:cubicBezTo>
                    <a:pt x="66" y="61"/>
                    <a:pt x="63" y="59"/>
                    <a:pt x="62" y="55"/>
                  </a:cubicBezTo>
                  <a:cubicBezTo>
                    <a:pt x="61" y="54"/>
                    <a:pt x="61" y="53"/>
                    <a:pt x="61" y="53"/>
                  </a:cubicBezTo>
                  <a:lnTo>
                    <a:pt x="61" y="47"/>
                  </a:lnTo>
                  <a:close/>
                  <a:moveTo>
                    <a:pt x="52" y="58"/>
                  </a:moveTo>
                  <a:cubicBezTo>
                    <a:pt x="52" y="61"/>
                    <a:pt x="52" y="65"/>
                    <a:pt x="52" y="68"/>
                  </a:cubicBezTo>
                  <a:cubicBezTo>
                    <a:pt x="60" y="68"/>
                    <a:pt x="60" y="68"/>
                    <a:pt x="60" y="68"/>
                  </a:cubicBezTo>
                  <a:cubicBezTo>
                    <a:pt x="60" y="62"/>
                    <a:pt x="60" y="62"/>
                    <a:pt x="60" y="62"/>
                  </a:cubicBezTo>
                  <a:cubicBezTo>
                    <a:pt x="60" y="62"/>
                    <a:pt x="60" y="62"/>
                    <a:pt x="60" y="62"/>
                  </a:cubicBezTo>
                  <a:cubicBezTo>
                    <a:pt x="63" y="67"/>
                    <a:pt x="67" y="69"/>
                    <a:pt x="72" y="69"/>
                  </a:cubicBezTo>
                  <a:cubicBezTo>
                    <a:pt x="81" y="69"/>
                    <a:pt x="89" y="62"/>
                    <a:pt x="89" y="49"/>
                  </a:cubicBezTo>
                  <a:cubicBezTo>
                    <a:pt x="89" y="37"/>
                    <a:pt x="83" y="30"/>
                    <a:pt x="73" y="30"/>
                  </a:cubicBezTo>
                  <a:cubicBezTo>
                    <a:pt x="68" y="30"/>
                    <a:pt x="64" y="32"/>
                    <a:pt x="62" y="36"/>
                  </a:cubicBezTo>
                  <a:cubicBezTo>
                    <a:pt x="61" y="36"/>
                    <a:pt x="61" y="36"/>
                    <a:pt x="61" y="36"/>
                  </a:cubicBezTo>
                  <a:cubicBezTo>
                    <a:pt x="61" y="13"/>
                    <a:pt x="61" y="13"/>
                    <a:pt x="61" y="13"/>
                  </a:cubicBezTo>
                  <a:cubicBezTo>
                    <a:pt x="52" y="13"/>
                    <a:pt x="52" y="13"/>
                    <a:pt x="52" y="13"/>
                  </a:cubicBezTo>
                  <a:lnTo>
                    <a:pt x="52" y="58"/>
                  </a:lnTo>
                  <a:close/>
                  <a:moveTo>
                    <a:pt x="23" y="3"/>
                  </a:moveTo>
                  <a:cubicBezTo>
                    <a:pt x="25" y="3"/>
                    <a:pt x="26" y="5"/>
                    <a:pt x="26" y="7"/>
                  </a:cubicBezTo>
                  <a:cubicBezTo>
                    <a:pt x="26" y="9"/>
                    <a:pt x="25" y="11"/>
                    <a:pt x="23" y="11"/>
                  </a:cubicBezTo>
                  <a:cubicBezTo>
                    <a:pt x="21" y="11"/>
                    <a:pt x="19" y="9"/>
                    <a:pt x="19" y="7"/>
                  </a:cubicBezTo>
                  <a:cubicBezTo>
                    <a:pt x="19" y="5"/>
                    <a:pt x="20" y="3"/>
                    <a:pt x="23" y="3"/>
                  </a:cubicBezTo>
                  <a:close/>
                  <a:moveTo>
                    <a:pt x="23" y="0"/>
                  </a:moveTo>
                  <a:cubicBezTo>
                    <a:pt x="17" y="0"/>
                    <a:pt x="14" y="3"/>
                    <a:pt x="14" y="7"/>
                  </a:cubicBezTo>
                  <a:cubicBezTo>
                    <a:pt x="14" y="11"/>
                    <a:pt x="18" y="14"/>
                    <a:pt x="23" y="14"/>
                  </a:cubicBezTo>
                  <a:cubicBezTo>
                    <a:pt x="28" y="14"/>
                    <a:pt x="31" y="11"/>
                    <a:pt x="31" y="7"/>
                  </a:cubicBezTo>
                  <a:cubicBezTo>
                    <a:pt x="31" y="3"/>
                    <a:pt x="28" y="0"/>
                    <a:pt x="23" y="0"/>
                  </a:cubicBezTo>
                  <a:close/>
                  <a:moveTo>
                    <a:pt x="16" y="46"/>
                  </a:moveTo>
                  <a:cubicBezTo>
                    <a:pt x="20" y="33"/>
                    <a:pt x="20" y="33"/>
                    <a:pt x="20" y="33"/>
                  </a:cubicBezTo>
                  <a:cubicBezTo>
                    <a:pt x="21" y="30"/>
                    <a:pt x="21" y="27"/>
                    <a:pt x="22" y="24"/>
                  </a:cubicBezTo>
                  <a:cubicBezTo>
                    <a:pt x="22" y="24"/>
                    <a:pt x="22" y="24"/>
                    <a:pt x="22" y="24"/>
                  </a:cubicBezTo>
                  <a:cubicBezTo>
                    <a:pt x="23" y="27"/>
                    <a:pt x="24" y="30"/>
                    <a:pt x="25" y="33"/>
                  </a:cubicBezTo>
                  <a:cubicBezTo>
                    <a:pt x="29" y="46"/>
                    <a:pt x="29" y="46"/>
                    <a:pt x="29" y="46"/>
                  </a:cubicBezTo>
                  <a:lnTo>
                    <a:pt x="16" y="46"/>
                  </a:lnTo>
                  <a:close/>
                  <a:moveTo>
                    <a:pt x="31" y="53"/>
                  </a:moveTo>
                  <a:cubicBezTo>
                    <a:pt x="35" y="68"/>
                    <a:pt x="35" y="68"/>
                    <a:pt x="35" y="68"/>
                  </a:cubicBezTo>
                  <a:cubicBezTo>
                    <a:pt x="45" y="68"/>
                    <a:pt x="45" y="68"/>
                    <a:pt x="45" y="68"/>
                  </a:cubicBezTo>
                  <a:cubicBezTo>
                    <a:pt x="29" y="16"/>
                    <a:pt x="29" y="16"/>
                    <a:pt x="29" y="16"/>
                  </a:cubicBezTo>
                  <a:cubicBezTo>
                    <a:pt x="17" y="16"/>
                    <a:pt x="17" y="16"/>
                    <a:pt x="17" y="16"/>
                  </a:cubicBezTo>
                  <a:cubicBezTo>
                    <a:pt x="0" y="68"/>
                    <a:pt x="0" y="68"/>
                    <a:pt x="0" y="68"/>
                  </a:cubicBezTo>
                  <a:cubicBezTo>
                    <a:pt x="10" y="68"/>
                    <a:pt x="10" y="68"/>
                    <a:pt x="10" y="68"/>
                  </a:cubicBezTo>
                  <a:cubicBezTo>
                    <a:pt x="14" y="53"/>
                    <a:pt x="14" y="53"/>
                    <a:pt x="14" y="53"/>
                  </a:cubicBezTo>
                  <a:lnTo>
                    <a:pt x="31" y="53"/>
                  </a:lnTo>
                  <a:close/>
                </a:path>
              </a:pathLst>
            </a:custGeom>
            <a:solidFill>
              <a:srgbClr val="1A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 name="Freeform 8">
              <a:extLst>
                <a:ext uri="{FF2B5EF4-FFF2-40B4-BE49-F238E27FC236}">
                  <a16:creationId xmlns:a16="http://schemas.microsoft.com/office/drawing/2014/main" id="{193BF3E9-A1E6-4DE5-A499-DABC2341CB3C}"/>
                </a:ext>
              </a:extLst>
            </p:cNvPr>
            <p:cNvSpPr>
              <a:spLocks noEditPoints="1"/>
            </p:cNvSpPr>
            <p:nvPr userDrawn="1"/>
          </p:nvSpPr>
          <p:spPr bwMode="auto">
            <a:xfrm>
              <a:off x="8213726" y="298451"/>
              <a:ext cx="646113" cy="511175"/>
            </a:xfrm>
            <a:custGeom>
              <a:avLst/>
              <a:gdLst>
                <a:gd name="T0" fmla="*/ 173 w 370"/>
                <a:gd name="T1" fmla="*/ 145 h 293"/>
                <a:gd name="T2" fmla="*/ 137 w 370"/>
                <a:gd name="T3" fmla="*/ 53 h 293"/>
                <a:gd name="T4" fmla="*/ 92 w 370"/>
                <a:gd name="T5" fmla="*/ 145 h 293"/>
                <a:gd name="T6" fmla="*/ 173 w 370"/>
                <a:gd name="T7" fmla="*/ 145 h 293"/>
                <a:gd name="T8" fmla="*/ 282 w 370"/>
                <a:gd name="T9" fmla="*/ 145 h 293"/>
                <a:gd name="T10" fmla="*/ 246 w 370"/>
                <a:gd name="T11" fmla="*/ 54 h 293"/>
                <a:gd name="T12" fmla="*/ 202 w 370"/>
                <a:gd name="T13" fmla="*/ 145 h 293"/>
                <a:gd name="T14" fmla="*/ 282 w 370"/>
                <a:gd name="T15" fmla="*/ 145 h 293"/>
                <a:gd name="T16" fmla="*/ 186 w 370"/>
                <a:gd name="T17" fmla="*/ 176 h 293"/>
                <a:gd name="T18" fmla="*/ 177 w 370"/>
                <a:gd name="T19" fmla="*/ 195 h 293"/>
                <a:gd name="T20" fmla="*/ 137 w 370"/>
                <a:gd name="T21" fmla="*/ 277 h 293"/>
                <a:gd name="T22" fmla="*/ 132 w 370"/>
                <a:gd name="T23" fmla="*/ 293 h 293"/>
                <a:gd name="T24" fmla="*/ 109 w 370"/>
                <a:gd name="T25" fmla="*/ 293 h 293"/>
                <a:gd name="T26" fmla="*/ 115 w 370"/>
                <a:gd name="T27" fmla="*/ 282 h 293"/>
                <a:gd name="T28" fmla="*/ 131 w 370"/>
                <a:gd name="T29" fmla="*/ 252 h 293"/>
                <a:gd name="T30" fmla="*/ 176 w 370"/>
                <a:gd name="T31" fmla="*/ 159 h 293"/>
                <a:gd name="T32" fmla="*/ 177 w 370"/>
                <a:gd name="T33" fmla="*/ 156 h 293"/>
                <a:gd name="T34" fmla="*/ 174 w 370"/>
                <a:gd name="T35" fmla="*/ 156 h 293"/>
                <a:gd name="T36" fmla="*/ 89 w 370"/>
                <a:gd name="T37" fmla="*/ 156 h 293"/>
                <a:gd name="T38" fmla="*/ 85 w 370"/>
                <a:gd name="T39" fmla="*/ 158 h 293"/>
                <a:gd name="T40" fmla="*/ 27 w 370"/>
                <a:gd name="T41" fmla="*/ 281 h 293"/>
                <a:gd name="T42" fmla="*/ 23 w 370"/>
                <a:gd name="T43" fmla="*/ 293 h 293"/>
                <a:gd name="T44" fmla="*/ 0 w 370"/>
                <a:gd name="T45" fmla="*/ 293 h 293"/>
                <a:gd name="T46" fmla="*/ 6 w 370"/>
                <a:gd name="T47" fmla="*/ 282 h 293"/>
                <a:gd name="T48" fmla="*/ 25 w 370"/>
                <a:gd name="T49" fmla="*/ 245 h 293"/>
                <a:gd name="T50" fmla="*/ 73 w 370"/>
                <a:gd name="T51" fmla="*/ 147 h 293"/>
                <a:gd name="T52" fmla="*/ 139 w 370"/>
                <a:gd name="T53" fmla="*/ 11 h 293"/>
                <a:gd name="T54" fmla="*/ 144 w 370"/>
                <a:gd name="T55" fmla="*/ 0 h 293"/>
                <a:gd name="T56" fmla="*/ 193 w 370"/>
                <a:gd name="T57" fmla="*/ 124 h 293"/>
                <a:gd name="T58" fmla="*/ 253 w 370"/>
                <a:gd name="T59" fmla="*/ 0 h 293"/>
                <a:gd name="T60" fmla="*/ 259 w 370"/>
                <a:gd name="T61" fmla="*/ 15 h 293"/>
                <a:gd name="T62" fmla="*/ 363 w 370"/>
                <a:gd name="T63" fmla="*/ 278 h 293"/>
                <a:gd name="T64" fmla="*/ 370 w 370"/>
                <a:gd name="T65" fmla="*/ 293 h 293"/>
                <a:gd name="T66" fmla="*/ 337 w 370"/>
                <a:gd name="T67" fmla="*/ 293 h 293"/>
                <a:gd name="T68" fmla="*/ 324 w 370"/>
                <a:gd name="T69" fmla="*/ 252 h 293"/>
                <a:gd name="T70" fmla="*/ 287 w 370"/>
                <a:gd name="T71" fmla="*/ 156 h 293"/>
                <a:gd name="T72" fmla="*/ 206 w 370"/>
                <a:gd name="T73" fmla="*/ 156 h 293"/>
                <a:gd name="T74" fmla="*/ 261 w 370"/>
                <a:gd name="T75" fmla="*/ 293 h 293"/>
                <a:gd name="T76" fmla="*/ 228 w 370"/>
                <a:gd name="T77" fmla="*/ 293 h 293"/>
                <a:gd name="T78" fmla="*/ 213 w 370"/>
                <a:gd name="T79" fmla="*/ 247 h 293"/>
                <a:gd name="T80" fmla="*/ 187 w 370"/>
                <a:gd name="T81" fmla="*/ 179 h 293"/>
                <a:gd name="T82" fmla="*/ 186 w 370"/>
                <a:gd name="T83" fmla="*/ 17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0" h="293">
                  <a:moveTo>
                    <a:pt x="173" y="145"/>
                  </a:moveTo>
                  <a:cubicBezTo>
                    <a:pt x="161" y="115"/>
                    <a:pt x="149" y="84"/>
                    <a:pt x="137" y="53"/>
                  </a:cubicBezTo>
                  <a:cubicBezTo>
                    <a:pt x="122" y="84"/>
                    <a:pt x="107" y="115"/>
                    <a:pt x="92" y="145"/>
                  </a:cubicBezTo>
                  <a:lnTo>
                    <a:pt x="173" y="145"/>
                  </a:lnTo>
                  <a:close/>
                  <a:moveTo>
                    <a:pt x="282" y="145"/>
                  </a:moveTo>
                  <a:cubicBezTo>
                    <a:pt x="270" y="114"/>
                    <a:pt x="258" y="84"/>
                    <a:pt x="246" y="54"/>
                  </a:cubicBezTo>
                  <a:cubicBezTo>
                    <a:pt x="239" y="64"/>
                    <a:pt x="201" y="143"/>
                    <a:pt x="202" y="145"/>
                  </a:cubicBezTo>
                  <a:lnTo>
                    <a:pt x="282" y="145"/>
                  </a:lnTo>
                  <a:close/>
                  <a:moveTo>
                    <a:pt x="186" y="176"/>
                  </a:moveTo>
                  <a:cubicBezTo>
                    <a:pt x="183" y="183"/>
                    <a:pt x="180" y="189"/>
                    <a:pt x="177" y="195"/>
                  </a:cubicBezTo>
                  <a:cubicBezTo>
                    <a:pt x="164" y="222"/>
                    <a:pt x="150" y="250"/>
                    <a:pt x="137" y="277"/>
                  </a:cubicBezTo>
                  <a:cubicBezTo>
                    <a:pt x="135" y="282"/>
                    <a:pt x="134" y="288"/>
                    <a:pt x="132" y="293"/>
                  </a:cubicBezTo>
                  <a:cubicBezTo>
                    <a:pt x="109" y="293"/>
                    <a:pt x="109" y="293"/>
                    <a:pt x="109" y="293"/>
                  </a:cubicBezTo>
                  <a:cubicBezTo>
                    <a:pt x="111" y="289"/>
                    <a:pt x="113" y="286"/>
                    <a:pt x="115" y="282"/>
                  </a:cubicBezTo>
                  <a:cubicBezTo>
                    <a:pt x="121" y="272"/>
                    <a:pt x="126" y="262"/>
                    <a:pt x="131" y="252"/>
                  </a:cubicBezTo>
                  <a:cubicBezTo>
                    <a:pt x="146" y="221"/>
                    <a:pt x="161" y="190"/>
                    <a:pt x="176" y="159"/>
                  </a:cubicBezTo>
                  <a:cubicBezTo>
                    <a:pt x="176" y="158"/>
                    <a:pt x="177" y="157"/>
                    <a:pt x="177" y="156"/>
                  </a:cubicBezTo>
                  <a:cubicBezTo>
                    <a:pt x="176" y="156"/>
                    <a:pt x="175" y="156"/>
                    <a:pt x="174" y="156"/>
                  </a:cubicBezTo>
                  <a:cubicBezTo>
                    <a:pt x="146" y="156"/>
                    <a:pt x="117" y="156"/>
                    <a:pt x="89" y="156"/>
                  </a:cubicBezTo>
                  <a:cubicBezTo>
                    <a:pt x="87" y="156"/>
                    <a:pt x="86" y="156"/>
                    <a:pt x="85" y="158"/>
                  </a:cubicBezTo>
                  <a:cubicBezTo>
                    <a:pt x="66" y="199"/>
                    <a:pt x="46" y="240"/>
                    <a:pt x="27" y="281"/>
                  </a:cubicBezTo>
                  <a:cubicBezTo>
                    <a:pt x="25" y="285"/>
                    <a:pt x="24" y="289"/>
                    <a:pt x="23" y="293"/>
                  </a:cubicBezTo>
                  <a:cubicBezTo>
                    <a:pt x="0" y="293"/>
                    <a:pt x="0" y="293"/>
                    <a:pt x="0" y="293"/>
                  </a:cubicBezTo>
                  <a:cubicBezTo>
                    <a:pt x="2" y="289"/>
                    <a:pt x="4" y="286"/>
                    <a:pt x="6" y="282"/>
                  </a:cubicBezTo>
                  <a:cubicBezTo>
                    <a:pt x="12" y="270"/>
                    <a:pt x="19" y="258"/>
                    <a:pt x="25" y="245"/>
                  </a:cubicBezTo>
                  <a:cubicBezTo>
                    <a:pt x="41" y="213"/>
                    <a:pt x="57" y="180"/>
                    <a:pt x="73" y="147"/>
                  </a:cubicBezTo>
                  <a:cubicBezTo>
                    <a:pt x="95" y="102"/>
                    <a:pt x="117" y="56"/>
                    <a:pt x="139" y="11"/>
                  </a:cubicBezTo>
                  <a:cubicBezTo>
                    <a:pt x="140" y="8"/>
                    <a:pt x="142" y="4"/>
                    <a:pt x="144" y="0"/>
                  </a:cubicBezTo>
                  <a:cubicBezTo>
                    <a:pt x="161" y="42"/>
                    <a:pt x="177" y="82"/>
                    <a:pt x="193" y="124"/>
                  </a:cubicBezTo>
                  <a:cubicBezTo>
                    <a:pt x="213" y="82"/>
                    <a:pt x="233" y="42"/>
                    <a:pt x="253" y="0"/>
                  </a:cubicBezTo>
                  <a:cubicBezTo>
                    <a:pt x="255" y="6"/>
                    <a:pt x="257" y="10"/>
                    <a:pt x="259" y="15"/>
                  </a:cubicBezTo>
                  <a:cubicBezTo>
                    <a:pt x="294" y="103"/>
                    <a:pt x="328" y="190"/>
                    <a:pt x="363" y="278"/>
                  </a:cubicBezTo>
                  <a:cubicBezTo>
                    <a:pt x="365" y="283"/>
                    <a:pt x="368" y="288"/>
                    <a:pt x="370" y="293"/>
                  </a:cubicBezTo>
                  <a:cubicBezTo>
                    <a:pt x="337" y="293"/>
                    <a:pt x="337" y="293"/>
                    <a:pt x="337" y="293"/>
                  </a:cubicBezTo>
                  <a:cubicBezTo>
                    <a:pt x="336" y="278"/>
                    <a:pt x="329" y="265"/>
                    <a:pt x="324" y="252"/>
                  </a:cubicBezTo>
                  <a:cubicBezTo>
                    <a:pt x="312" y="220"/>
                    <a:pt x="299" y="188"/>
                    <a:pt x="287" y="156"/>
                  </a:cubicBezTo>
                  <a:cubicBezTo>
                    <a:pt x="206" y="156"/>
                    <a:pt x="206" y="156"/>
                    <a:pt x="206" y="156"/>
                  </a:cubicBezTo>
                  <a:cubicBezTo>
                    <a:pt x="224" y="202"/>
                    <a:pt x="241" y="248"/>
                    <a:pt x="261" y="293"/>
                  </a:cubicBezTo>
                  <a:cubicBezTo>
                    <a:pt x="228" y="293"/>
                    <a:pt x="228" y="293"/>
                    <a:pt x="228" y="293"/>
                  </a:cubicBezTo>
                  <a:cubicBezTo>
                    <a:pt x="227" y="277"/>
                    <a:pt x="219" y="262"/>
                    <a:pt x="213" y="247"/>
                  </a:cubicBezTo>
                  <a:cubicBezTo>
                    <a:pt x="205" y="224"/>
                    <a:pt x="196" y="201"/>
                    <a:pt x="187" y="179"/>
                  </a:cubicBezTo>
                  <a:cubicBezTo>
                    <a:pt x="187" y="178"/>
                    <a:pt x="186" y="177"/>
                    <a:pt x="186" y="176"/>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7" name="Freeform 9">
              <a:extLst>
                <a:ext uri="{FF2B5EF4-FFF2-40B4-BE49-F238E27FC236}">
                  <a16:creationId xmlns:a16="http://schemas.microsoft.com/office/drawing/2014/main" id="{4BC7D083-182B-4B51-AD8F-C677D95A05C3}"/>
                </a:ext>
              </a:extLst>
            </p:cNvPr>
            <p:cNvSpPr>
              <a:spLocks noEditPoints="1"/>
            </p:cNvSpPr>
            <p:nvPr userDrawn="1"/>
          </p:nvSpPr>
          <p:spPr bwMode="auto">
            <a:xfrm>
              <a:off x="8375651" y="136526"/>
              <a:ext cx="171450" cy="130175"/>
            </a:xfrm>
            <a:custGeom>
              <a:avLst/>
              <a:gdLst>
                <a:gd name="T0" fmla="*/ 26 w 98"/>
                <a:gd name="T1" fmla="*/ 36 h 75"/>
                <a:gd name="T2" fmla="*/ 31 w 98"/>
                <a:gd name="T3" fmla="*/ 54 h 75"/>
                <a:gd name="T4" fmla="*/ 66 w 98"/>
                <a:gd name="T5" fmla="*/ 58 h 75"/>
                <a:gd name="T6" fmla="*/ 68 w 98"/>
                <a:gd name="T7" fmla="*/ 16 h 75"/>
                <a:gd name="T8" fmla="*/ 37 w 98"/>
                <a:gd name="T9" fmla="*/ 12 h 75"/>
                <a:gd name="T10" fmla="*/ 26 w 98"/>
                <a:gd name="T11" fmla="*/ 36 h 75"/>
                <a:gd name="T12" fmla="*/ 50 w 98"/>
                <a:gd name="T13" fmla="*/ 0 h 75"/>
                <a:gd name="T14" fmla="*/ 85 w 98"/>
                <a:gd name="T15" fmla="*/ 14 h 75"/>
                <a:gd name="T16" fmla="*/ 84 w 98"/>
                <a:gd name="T17" fmla="*/ 61 h 75"/>
                <a:gd name="T18" fmla="*/ 44 w 98"/>
                <a:gd name="T19" fmla="*/ 73 h 75"/>
                <a:gd name="T20" fmla="*/ 14 w 98"/>
                <a:gd name="T21" fmla="*/ 59 h 75"/>
                <a:gd name="T22" fmla="*/ 19 w 98"/>
                <a:gd name="T23" fmla="*/ 10 h 75"/>
                <a:gd name="T24" fmla="*/ 50 w 98"/>
                <a:gd name="T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5">
                  <a:moveTo>
                    <a:pt x="26" y="36"/>
                  </a:moveTo>
                  <a:cubicBezTo>
                    <a:pt x="26" y="43"/>
                    <a:pt x="27" y="48"/>
                    <a:pt x="31" y="54"/>
                  </a:cubicBezTo>
                  <a:cubicBezTo>
                    <a:pt x="40" y="67"/>
                    <a:pt x="56" y="69"/>
                    <a:pt x="66" y="58"/>
                  </a:cubicBezTo>
                  <a:cubicBezTo>
                    <a:pt x="77" y="46"/>
                    <a:pt x="78" y="28"/>
                    <a:pt x="68" y="16"/>
                  </a:cubicBezTo>
                  <a:cubicBezTo>
                    <a:pt x="60" y="7"/>
                    <a:pt x="47" y="4"/>
                    <a:pt x="37" y="12"/>
                  </a:cubicBezTo>
                  <a:cubicBezTo>
                    <a:pt x="29" y="18"/>
                    <a:pt x="26" y="26"/>
                    <a:pt x="26" y="36"/>
                  </a:cubicBezTo>
                  <a:moveTo>
                    <a:pt x="50" y="0"/>
                  </a:moveTo>
                  <a:cubicBezTo>
                    <a:pt x="64" y="0"/>
                    <a:pt x="76" y="4"/>
                    <a:pt x="85" y="14"/>
                  </a:cubicBezTo>
                  <a:cubicBezTo>
                    <a:pt x="98" y="28"/>
                    <a:pt x="98" y="48"/>
                    <a:pt x="84" y="61"/>
                  </a:cubicBezTo>
                  <a:cubicBezTo>
                    <a:pt x="73" y="71"/>
                    <a:pt x="59" y="75"/>
                    <a:pt x="44" y="73"/>
                  </a:cubicBezTo>
                  <a:cubicBezTo>
                    <a:pt x="33" y="72"/>
                    <a:pt x="22" y="68"/>
                    <a:pt x="14" y="59"/>
                  </a:cubicBezTo>
                  <a:cubicBezTo>
                    <a:pt x="0" y="43"/>
                    <a:pt x="4" y="22"/>
                    <a:pt x="19" y="10"/>
                  </a:cubicBezTo>
                  <a:cubicBezTo>
                    <a:pt x="28" y="3"/>
                    <a:pt x="39" y="0"/>
                    <a:pt x="50"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Päivämäärän paikkamerkki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800">
                <a:solidFill>
                  <a:schemeClr val="tx1">
                    <a:tint val="75000"/>
                  </a:schemeClr>
                </a:solidFill>
                <a:latin typeface="Century Gothic" panose="020B0502020202020204" pitchFamily="34" charset="0"/>
              </a:defRPr>
            </a:lvl1pPr>
          </a:lstStyle>
          <a:p>
            <a:fld id="{E65A866C-A178-41FF-874C-91F80558F25E}" type="datetime1">
              <a:rPr lang="fi-FI" smtClean="0"/>
              <a:t>18.12.2024</a:t>
            </a:fld>
            <a:endParaRPr lang="fi-FI" dirty="0"/>
          </a:p>
        </p:txBody>
      </p:sp>
      <p:sp>
        <p:nvSpPr>
          <p:cNvPr id="3" name="Tekstin paikkamerkki 2"/>
          <p:cNvSpPr>
            <a:spLocks noGrp="1"/>
          </p:cNvSpPr>
          <p:nvPr>
            <p:ph type="body" idx="1"/>
          </p:nvPr>
        </p:nvSpPr>
        <p:spPr>
          <a:xfrm>
            <a:off x="457200" y="1749028"/>
            <a:ext cx="8229600" cy="2982962"/>
          </a:xfrm>
          <a:prstGeom prst="rect">
            <a:avLst/>
          </a:prstGeom>
        </p:spPr>
        <p:txBody>
          <a:bodyPr vert="horz" lIns="91440" tIns="45720" rIns="91440" bIns="45720" rtlCol="0">
            <a:normAutofit/>
          </a:bodyPr>
          <a:lstStyle/>
          <a:p>
            <a:pPr lvl="0"/>
            <a:r>
              <a:rPr lang="fi-FI" dirty="0" err="1"/>
              <a:t>Edit</a:t>
            </a:r>
            <a:r>
              <a:rPr lang="fi-FI" dirty="0"/>
              <a:t> </a:t>
            </a:r>
            <a:r>
              <a:rPr lang="fi-FI" dirty="0" err="1"/>
              <a:t>Text</a:t>
            </a:r>
            <a:r>
              <a:rPr lang="fi-FI" dirty="0"/>
              <a:t> Masters</a:t>
            </a:r>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2" name="Otsikon paikkamerkki 1"/>
          <p:cNvSpPr>
            <a:spLocks noGrp="1"/>
          </p:cNvSpPr>
          <p:nvPr>
            <p:ph type="title"/>
          </p:nvPr>
        </p:nvSpPr>
        <p:spPr>
          <a:xfrm>
            <a:off x="457200" y="754856"/>
            <a:ext cx="8229600" cy="857250"/>
          </a:xfrm>
          <a:prstGeom prst="rect">
            <a:avLst/>
          </a:prstGeom>
        </p:spPr>
        <p:txBody>
          <a:bodyPr vert="horz" lIns="91440" tIns="45720" rIns="91440" bIns="45720" rtlCol="0" anchor="ctr">
            <a:normAutofit/>
          </a:bodyPr>
          <a:lstStyle/>
          <a:p>
            <a:r>
              <a:rPr lang="fi-FI" dirty="0" err="1"/>
              <a:t>Click</a:t>
            </a:r>
            <a:r>
              <a:rPr lang="fi-FI" dirty="0"/>
              <a:t> to </a:t>
            </a:r>
            <a:r>
              <a:rPr lang="fi-FI" dirty="0" err="1"/>
              <a:t>add</a:t>
            </a:r>
            <a:r>
              <a:rPr lang="fi-FI" dirty="0"/>
              <a:t> </a:t>
            </a:r>
            <a:r>
              <a:rPr lang="fi-FI" dirty="0" err="1"/>
              <a:t>title</a:t>
            </a:r>
            <a:endParaRPr lang="fi-FI" dirty="0"/>
          </a:p>
        </p:txBody>
      </p:sp>
    </p:spTree>
    <p:extLst>
      <p:ext uri="{BB962C8B-B14F-4D97-AF65-F5344CB8AC3E}">
        <p14:creationId xmlns:p14="http://schemas.microsoft.com/office/powerpoint/2010/main" val="2997813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2" r:id="rId4"/>
    <p:sldLayoutId id="2147483664" r:id="rId5"/>
    <p:sldLayoutId id="2147483653" r:id="rId6"/>
    <p:sldLayoutId id="2147483665" r:id="rId7"/>
    <p:sldLayoutId id="2147483654" r:id="rId8"/>
    <p:sldLayoutId id="2147483660" r:id="rId9"/>
    <p:sldLayoutId id="2147483655" r:id="rId10"/>
    <p:sldLayoutId id="2147483663" r:id="rId11"/>
    <p:sldLayoutId id="2147483651" r:id="rId12"/>
    <p:sldLayoutId id="214748365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4400" b="1" kern="1200">
          <a:solidFill>
            <a:schemeClr val="tx2"/>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Clr>
          <a:schemeClr val="accent5"/>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Clr>
          <a:schemeClr val="accent5"/>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Clr>
          <a:schemeClr val="accent5"/>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Clr>
          <a:schemeClr val="accent5"/>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Clr>
          <a:schemeClr val="accent5"/>
        </a:buClr>
        <a:buFont typeface="Arial" panose="020B0604020202020204" pitchFamily="34" charset="0"/>
        <a:buChar char="»"/>
        <a:defRPr sz="1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survey.abo.fi/lomakkeet/14629/lomake.html"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marit.vest-sjoholm@abo.fi"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studiehandboken.abo.fi/en/language-and-communication/13550?period=2024-2027"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mailto:sprakcentret-abokansli@abo.fi"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coe.int/en/web/common-european-framework-reference-languages/table-2-cefr-3.3-common-reference-levels-self-assessment-grid" TargetMode="External"/><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studiehandboken.abo.fi/en/language-and-communication/13550?period=2024-2027"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abo.fi/en/language-centre/nyhetsbrev/" TargetMode="External"/><Relationship Id="rId5" Type="http://schemas.openxmlformats.org/officeDocument/2006/relationships/hyperlink" Target="https://www.instagram.com/sprakcentret.aboakademi/" TargetMode="External"/><Relationship Id="rId4" Type="http://schemas.openxmlformats.org/officeDocument/2006/relationships/hyperlink" Target="https://abofi.sharepoint.com/sites/intra-en-languages-and-communication"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sprakcentret-utbildningschef@abo.fi" TargetMode="External"/><Relationship Id="rId2" Type="http://schemas.openxmlformats.org/officeDocument/2006/relationships/hyperlink" Target="mailto:mia.panisse@abo.fi" TargetMode="External"/><Relationship Id="rId1" Type="http://schemas.openxmlformats.org/officeDocument/2006/relationships/slideLayout" Target="../slideLayouts/slideLayout2.xml"/><Relationship Id="rId5" Type="http://schemas.openxmlformats.org/officeDocument/2006/relationships/hyperlink" Target="mailto:sprakcentret-abokansli@abo.fi" TargetMode="External"/><Relationship Id="rId4" Type="http://schemas.openxmlformats.org/officeDocument/2006/relationships/hyperlink" Target="mailto:hanna.engblom@abo.fi"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mailto:Charlotta.Sandberg@abo.fi"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Suorakulmio 6" descr="Highlight text">
            <a:extLst>
              <a:ext uri="{FF2B5EF4-FFF2-40B4-BE49-F238E27FC236}">
                <a16:creationId xmlns:a16="http://schemas.microsoft.com/office/drawing/2014/main" id="{9E1B5961-CE83-4189-AEB7-6AF67B1F8F91}"/>
              </a:ext>
            </a:extLst>
          </p:cNvPr>
          <p:cNvSpPr/>
          <p:nvPr/>
        </p:nvSpPr>
        <p:spPr>
          <a:xfrm>
            <a:off x="422988" y="3808971"/>
            <a:ext cx="2592288" cy="3404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Dian numeron paikkamerkki 4" descr="Page number">
            <a:extLst>
              <a:ext uri="{FF2B5EF4-FFF2-40B4-BE49-F238E27FC236}">
                <a16:creationId xmlns:a16="http://schemas.microsoft.com/office/drawing/2014/main" id="{6EDBB6A2-9B78-4B27-A34D-BE8F4442390C}"/>
              </a:ext>
            </a:extLst>
          </p:cNvPr>
          <p:cNvSpPr>
            <a:spLocks noGrp="1"/>
          </p:cNvSpPr>
          <p:nvPr>
            <p:ph type="sldNum" sz="quarter" idx="12"/>
          </p:nvPr>
        </p:nvSpPr>
        <p:spPr/>
        <p:txBody>
          <a:bodyPr/>
          <a:lstStyle/>
          <a:p>
            <a:fld id="{D9553030-DA0E-469A-A148-F21CB72F8278}" type="slidenum">
              <a:rPr lang="fi-FI" smtClean="0"/>
              <a:pPr/>
              <a:t>1</a:t>
            </a:fld>
            <a:endParaRPr lang="fi-FI"/>
          </a:p>
        </p:txBody>
      </p:sp>
      <p:sp>
        <p:nvSpPr>
          <p:cNvPr id="6" name="Päivämäärän paikkamerkki 5" descr="Date">
            <a:extLst>
              <a:ext uri="{FF2B5EF4-FFF2-40B4-BE49-F238E27FC236}">
                <a16:creationId xmlns:a16="http://schemas.microsoft.com/office/drawing/2014/main" id="{5236AB61-820F-4C2B-B220-43CFB5A9ACB8}"/>
              </a:ext>
            </a:extLst>
          </p:cNvPr>
          <p:cNvSpPr>
            <a:spLocks noGrp="1"/>
          </p:cNvSpPr>
          <p:nvPr>
            <p:ph type="dt" sz="half" idx="10"/>
          </p:nvPr>
        </p:nvSpPr>
        <p:spPr/>
        <p:txBody>
          <a:bodyPr/>
          <a:lstStyle/>
          <a:p>
            <a:fld id="{1743FD80-BC68-4770-B60A-5993F97CE90E}" type="datetime1">
              <a:rPr lang="fi-FI" smtClean="0"/>
              <a:pPr/>
              <a:t>18.12.2024</a:t>
            </a:fld>
            <a:endParaRPr lang="fi-FI" dirty="0"/>
          </a:p>
        </p:txBody>
      </p:sp>
      <p:sp>
        <p:nvSpPr>
          <p:cNvPr id="9" name="Sisällön paikkamerkki 2">
            <a:extLst>
              <a:ext uri="{FF2B5EF4-FFF2-40B4-BE49-F238E27FC236}">
                <a16:creationId xmlns:a16="http://schemas.microsoft.com/office/drawing/2014/main" id="{87027540-7CAA-4E92-9CF2-EC84FECD167D}"/>
              </a:ext>
            </a:extLst>
          </p:cNvPr>
          <p:cNvSpPr txBox="1">
            <a:spLocks/>
          </p:cNvSpPr>
          <p:nvPr/>
        </p:nvSpPr>
        <p:spPr>
          <a:xfrm>
            <a:off x="534198" y="3768287"/>
            <a:ext cx="3672408" cy="64807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5"/>
              </a:buClr>
              <a:buFont typeface="Arial" panose="020B0604020202020204" pitchFamily="34" charset="0"/>
              <a:buNone/>
              <a:defRPr sz="1400" kern="1200">
                <a:solidFill>
                  <a:schemeClr val="bg1"/>
                </a:solidFill>
                <a:latin typeface="Century Gothic" panose="020B0502020202020204" pitchFamily="34" charset="0"/>
                <a:ea typeface="+mn-ea"/>
                <a:cs typeface="+mn-cs"/>
              </a:defRPr>
            </a:lvl1pPr>
            <a:lvl2pPr marL="457200" indent="0" algn="ctr" defTabSz="914400" rtl="0" eaLnBrk="1" latinLnBrk="0" hangingPunct="1">
              <a:spcBef>
                <a:spcPct val="20000"/>
              </a:spcBef>
              <a:buClr>
                <a:schemeClr val="accent5"/>
              </a:buClr>
              <a:buFont typeface="Arial" panose="020B0604020202020204" pitchFamily="34" charset="0"/>
              <a:buNone/>
              <a:defRPr sz="1400" kern="1200">
                <a:solidFill>
                  <a:schemeClr val="tx1">
                    <a:tint val="75000"/>
                  </a:schemeClr>
                </a:solidFill>
                <a:latin typeface="Century Gothic" panose="020B0502020202020204" pitchFamily="34" charset="0"/>
                <a:ea typeface="+mn-ea"/>
                <a:cs typeface="+mn-cs"/>
              </a:defRPr>
            </a:lvl2pPr>
            <a:lvl3pPr marL="914400" indent="0" algn="ctr" defTabSz="914400" rtl="0" eaLnBrk="1" latinLnBrk="0" hangingPunct="1">
              <a:spcBef>
                <a:spcPct val="20000"/>
              </a:spcBef>
              <a:buClr>
                <a:schemeClr val="accent5"/>
              </a:buClr>
              <a:buFont typeface="Arial" panose="020B0604020202020204" pitchFamily="34" charset="0"/>
              <a:buNone/>
              <a:defRPr sz="1400" kern="1200">
                <a:solidFill>
                  <a:schemeClr val="tx1">
                    <a:tint val="75000"/>
                  </a:schemeClr>
                </a:solidFill>
                <a:latin typeface="Century Gothic" panose="020B0502020202020204" pitchFamily="34" charset="0"/>
                <a:ea typeface="+mn-ea"/>
                <a:cs typeface="+mn-cs"/>
              </a:defRPr>
            </a:lvl3pPr>
            <a:lvl4pPr marL="1371600" indent="0" algn="ctr" defTabSz="914400" rtl="0" eaLnBrk="1" latinLnBrk="0" hangingPunct="1">
              <a:spcBef>
                <a:spcPct val="20000"/>
              </a:spcBef>
              <a:buClr>
                <a:schemeClr val="accent5"/>
              </a:buClr>
              <a:buFont typeface="Arial" panose="020B0604020202020204" pitchFamily="34" charset="0"/>
              <a:buNone/>
              <a:defRPr sz="1400" kern="1200">
                <a:solidFill>
                  <a:schemeClr val="tx1">
                    <a:tint val="75000"/>
                  </a:schemeClr>
                </a:solidFill>
                <a:latin typeface="Century Gothic" panose="020B0502020202020204" pitchFamily="34" charset="0"/>
                <a:ea typeface="+mn-ea"/>
                <a:cs typeface="+mn-cs"/>
              </a:defRPr>
            </a:lvl4pPr>
            <a:lvl5pPr marL="1828800" indent="0" algn="ctr" defTabSz="914400" rtl="0" eaLnBrk="1" latinLnBrk="0" hangingPunct="1">
              <a:spcBef>
                <a:spcPct val="20000"/>
              </a:spcBef>
              <a:buClr>
                <a:schemeClr val="accent5"/>
              </a:buClr>
              <a:buFont typeface="Arial" panose="020B0604020202020204" pitchFamily="34" charset="0"/>
              <a:buNone/>
              <a:defRPr sz="1400" kern="1200">
                <a:solidFill>
                  <a:schemeClr val="tx1">
                    <a:tint val="75000"/>
                  </a:schemeClr>
                </a:solidFill>
                <a:latin typeface="Century Gothic" panose="020B0502020202020204" pitchFamily="34"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ts val="2600"/>
              </a:lnSpc>
              <a:buClr>
                <a:srgbClr val="9F0926"/>
              </a:buClr>
            </a:pPr>
            <a:endParaRPr lang="fi-FI" dirty="0"/>
          </a:p>
        </p:txBody>
      </p:sp>
      <p:sp>
        <p:nvSpPr>
          <p:cNvPr id="3" name="TextBox 2"/>
          <p:cNvSpPr txBox="1"/>
          <p:nvPr/>
        </p:nvSpPr>
        <p:spPr>
          <a:xfrm>
            <a:off x="841284" y="3768287"/>
            <a:ext cx="2285202" cy="369332"/>
          </a:xfrm>
          <a:prstGeom prst="rect">
            <a:avLst/>
          </a:prstGeom>
          <a:noFill/>
        </p:spPr>
        <p:txBody>
          <a:bodyPr wrap="square" rtlCol="0">
            <a:spAutoFit/>
          </a:bodyPr>
          <a:lstStyle/>
          <a:p>
            <a:r>
              <a:rPr lang="sv-FI" dirty="0">
                <a:solidFill>
                  <a:schemeClr val="bg1"/>
                </a:solidFill>
              </a:rPr>
              <a:t> Åbo, </a:t>
            </a:r>
            <a:r>
              <a:rPr lang="sv-FI" dirty="0" err="1">
                <a:solidFill>
                  <a:schemeClr val="bg1"/>
                </a:solidFill>
              </a:rPr>
              <a:t>January</a:t>
            </a:r>
            <a:r>
              <a:rPr lang="sv-FI" dirty="0">
                <a:solidFill>
                  <a:schemeClr val="bg1"/>
                </a:solidFill>
              </a:rPr>
              <a:t> 2025</a:t>
            </a:r>
          </a:p>
        </p:txBody>
      </p:sp>
      <p:sp>
        <p:nvSpPr>
          <p:cNvPr id="8" name="Sisällön paikkamerkki 2">
            <a:extLst>
              <a:ext uri="{FF2B5EF4-FFF2-40B4-BE49-F238E27FC236}">
                <a16:creationId xmlns:a16="http://schemas.microsoft.com/office/drawing/2014/main" id="{BD77CB2B-B63B-62E7-A874-4627BCB97010}"/>
              </a:ext>
            </a:extLst>
          </p:cNvPr>
          <p:cNvSpPr txBox="1">
            <a:spLocks/>
          </p:cNvSpPr>
          <p:nvPr/>
        </p:nvSpPr>
        <p:spPr>
          <a:xfrm>
            <a:off x="457200" y="1000610"/>
            <a:ext cx="7643192" cy="1967843"/>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5"/>
              </a:buClr>
              <a:buFont typeface="Arial" panose="020B0604020202020204" pitchFamily="34" charset="0"/>
              <a:buNone/>
              <a:defRPr sz="1400" kern="1200">
                <a:solidFill>
                  <a:schemeClr val="bg1"/>
                </a:solidFill>
                <a:latin typeface="Century Gothic" panose="020B0502020202020204" pitchFamily="34" charset="0"/>
                <a:ea typeface="+mn-ea"/>
                <a:cs typeface="+mn-cs"/>
              </a:defRPr>
            </a:lvl1pPr>
            <a:lvl2pPr marL="457200" indent="0" algn="ctr" defTabSz="914400" rtl="0" eaLnBrk="1" latinLnBrk="0" hangingPunct="1">
              <a:spcBef>
                <a:spcPct val="20000"/>
              </a:spcBef>
              <a:buClr>
                <a:schemeClr val="accent5"/>
              </a:buClr>
              <a:buFont typeface="Arial" panose="020B0604020202020204" pitchFamily="34" charset="0"/>
              <a:buNone/>
              <a:defRPr sz="1400" kern="1200">
                <a:solidFill>
                  <a:schemeClr val="tx1">
                    <a:tint val="75000"/>
                  </a:schemeClr>
                </a:solidFill>
                <a:latin typeface="Century Gothic" panose="020B0502020202020204" pitchFamily="34" charset="0"/>
                <a:ea typeface="+mn-ea"/>
                <a:cs typeface="+mn-cs"/>
              </a:defRPr>
            </a:lvl2pPr>
            <a:lvl3pPr marL="914400" indent="0" algn="ctr" defTabSz="914400" rtl="0" eaLnBrk="1" latinLnBrk="0" hangingPunct="1">
              <a:spcBef>
                <a:spcPct val="20000"/>
              </a:spcBef>
              <a:buClr>
                <a:schemeClr val="accent5"/>
              </a:buClr>
              <a:buFont typeface="Arial" panose="020B0604020202020204" pitchFamily="34" charset="0"/>
              <a:buNone/>
              <a:defRPr sz="1400" kern="1200">
                <a:solidFill>
                  <a:schemeClr val="tx1">
                    <a:tint val="75000"/>
                  </a:schemeClr>
                </a:solidFill>
                <a:latin typeface="Century Gothic" panose="020B0502020202020204" pitchFamily="34" charset="0"/>
                <a:ea typeface="+mn-ea"/>
                <a:cs typeface="+mn-cs"/>
              </a:defRPr>
            </a:lvl3pPr>
            <a:lvl4pPr marL="1371600" indent="0" algn="ctr" defTabSz="914400" rtl="0" eaLnBrk="1" latinLnBrk="0" hangingPunct="1">
              <a:spcBef>
                <a:spcPct val="20000"/>
              </a:spcBef>
              <a:buClr>
                <a:schemeClr val="accent5"/>
              </a:buClr>
              <a:buFont typeface="Arial" panose="020B0604020202020204" pitchFamily="34" charset="0"/>
              <a:buNone/>
              <a:defRPr sz="1400" kern="1200">
                <a:solidFill>
                  <a:schemeClr val="tx1">
                    <a:tint val="75000"/>
                  </a:schemeClr>
                </a:solidFill>
                <a:latin typeface="Century Gothic" panose="020B0502020202020204" pitchFamily="34" charset="0"/>
                <a:ea typeface="+mn-ea"/>
                <a:cs typeface="+mn-cs"/>
              </a:defRPr>
            </a:lvl4pPr>
            <a:lvl5pPr marL="1828800" indent="0" algn="ctr" defTabSz="914400" rtl="0" eaLnBrk="1" latinLnBrk="0" hangingPunct="1">
              <a:spcBef>
                <a:spcPct val="20000"/>
              </a:spcBef>
              <a:buClr>
                <a:schemeClr val="accent5"/>
              </a:buClr>
              <a:buFont typeface="Arial" panose="020B0604020202020204" pitchFamily="34" charset="0"/>
              <a:buNone/>
              <a:defRPr sz="1400" kern="1200">
                <a:solidFill>
                  <a:schemeClr val="tx1">
                    <a:tint val="75000"/>
                  </a:schemeClr>
                </a:solidFill>
                <a:latin typeface="Century Gothic" panose="020B0502020202020204" pitchFamily="34"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lnSpc>
                <a:spcPts val="2600"/>
              </a:lnSpc>
              <a:buClr>
                <a:srgbClr val="9F0926"/>
              </a:buClr>
            </a:pPr>
            <a:r>
              <a:rPr lang="en-US" sz="4000" b="1" dirty="0">
                <a:latin typeface="Calibri" panose="020F0502020204030204" pitchFamily="34" charset="0"/>
                <a:cs typeface="Calibri" panose="020F0502020204030204" pitchFamily="34" charset="0"/>
              </a:rPr>
              <a:t>Language Centre</a:t>
            </a:r>
          </a:p>
          <a:p>
            <a:pPr algn="ctr">
              <a:lnSpc>
                <a:spcPts val="2600"/>
              </a:lnSpc>
              <a:buClr>
                <a:srgbClr val="9F0926"/>
              </a:buClr>
            </a:pPr>
            <a:endParaRPr lang="en-US" sz="4000" b="1" dirty="0">
              <a:latin typeface="Calibri" panose="020F0502020204030204" pitchFamily="34" charset="0"/>
              <a:cs typeface="Calibri" panose="020F0502020204030204" pitchFamily="34" charset="0"/>
            </a:endParaRPr>
          </a:p>
          <a:p>
            <a:pPr algn="ctr">
              <a:lnSpc>
                <a:spcPts val="2600"/>
              </a:lnSpc>
              <a:buClr>
                <a:srgbClr val="9F0926"/>
              </a:buClr>
            </a:pPr>
            <a:r>
              <a:rPr lang="en-US" sz="4000" b="1" dirty="0">
                <a:latin typeface="Calibri" panose="020F0502020204030204" pitchFamily="34" charset="0"/>
                <a:cs typeface="Calibri" panose="020F0502020204030204" pitchFamily="34" charset="0"/>
              </a:rPr>
              <a:t> Information to Exchange students</a:t>
            </a:r>
          </a:p>
        </p:txBody>
      </p:sp>
    </p:spTree>
    <p:extLst>
      <p:ext uri="{BB962C8B-B14F-4D97-AF65-F5344CB8AC3E}">
        <p14:creationId xmlns:p14="http://schemas.microsoft.com/office/powerpoint/2010/main" val="187547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White and blue silky cloth">
            <a:extLst>
              <a:ext uri="{FF2B5EF4-FFF2-40B4-BE49-F238E27FC236}">
                <a16:creationId xmlns:a16="http://schemas.microsoft.com/office/drawing/2014/main" id="{F27029DF-25E0-8009-99C3-87B0594DE2D7}"/>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0" y="-470521"/>
            <a:ext cx="9144000" cy="6084542"/>
          </a:xfrm>
          <a:prstGeom prst="rect">
            <a:avLst/>
          </a:prstGeom>
        </p:spPr>
      </p:pic>
      <p:sp>
        <p:nvSpPr>
          <p:cNvPr id="2" name="Slide Number Placeholder 1">
            <a:extLst>
              <a:ext uri="{FF2B5EF4-FFF2-40B4-BE49-F238E27FC236}">
                <a16:creationId xmlns:a16="http://schemas.microsoft.com/office/drawing/2014/main" id="{22522DC5-17BA-E7DF-D776-DD512C89B389}"/>
              </a:ext>
            </a:extLst>
          </p:cNvPr>
          <p:cNvSpPr>
            <a:spLocks noGrp="1"/>
          </p:cNvSpPr>
          <p:nvPr>
            <p:ph type="sldNum" sz="quarter" idx="12"/>
          </p:nvPr>
        </p:nvSpPr>
        <p:spPr/>
        <p:txBody>
          <a:bodyPr/>
          <a:lstStyle/>
          <a:p>
            <a:fld id="{D9553030-DA0E-469A-A148-F21CB72F8278}" type="slidenum">
              <a:rPr lang="en-US" noProof="0" smtClean="0"/>
              <a:t>10</a:t>
            </a:fld>
            <a:endParaRPr lang="en-US" noProof="0"/>
          </a:p>
        </p:txBody>
      </p:sp>
      <p:sp>
        <p:nvSpPr>
          <p:cNvPr id="3" name="Date Placeholder 2">
            <a:extLst>
              <a:ext uri="{FF2B5EF4-FFF2-40B4-BE49-F238E27FC236}">
                <a16:creationId xmlns:a16="http://schemas.microsoft.com/office/drawing/2014/main" id="{7DA5E6EE-0057-2506-902E-34B820A9EE78}"/>
              </a:ext>
            </a:extLst>
          </p:cNvPr>
          <p:cNvSpPr>
            <a:spLocks noGrp="1"/>
          </p:cNvSpPr>
          <p:nvPr>
            <p:ph type="dt" sz="half" idx="10"/>
          </p:nvPr>
        </p:nvSpPr>
        <p:spPr/>
        <p:txBody>
          <a:bodyPr/>
          <a:lstStyle/>
          <a:p>
            <a:fld id="{D9B00C95-1044-4E34-ABC2-DF83F0F6E9C2}" type="datetime1">
              <a:rPr lang="en-US" noProof="0" smtClean="0"/>
              <a:t>12/18/2024</a:t>
            </a:fld>
            <a:endParaRPr lang="en-US" noProof="0"/>
          </a:p>
        </p:txBody>
      </p:sp>
      <p:sp>
        <p:nvSpPr>
          <p:cNvPr id="4" name="Content Placeholder 3">
            <a:extLst>
              <a:ext uri="{FF2B5EF4-FFF2-40B4-BE49-F238E27FC236}">
                <a16:creationId xmlns:a16="http://schemas.microsoft.com/office/drawing/2014/main" id="{2039CC1D-2738-5C07-AF84-969EFBAFFDBC}"/>
              </a:ext>
            </a:extLst>
          </p:cNvPr>
          <p:cNvSpPr>
            <a:spLocks noGrp="1"/>
          </p:cNvSpPr>
          <p:nvPr>
            <p:ph idx="1"/>
          </p:nvPr>
        </p:nvSpPr>
        <p:spPr/>
        <p:txBody>
          <a:bodyPr>
            <a:normAutofit/>
          </a:bodyPr>
          <a:lstStyle/>
          <a:p>
            <a:r>
              <a:rPr lang="en-US" dirty="0"/>
              <a:t>Level B1-B2 (CEFR)</a:t>
            </a:r>
          </a:p>
          <a:p>
            <a:r>
              <a:rPr lang="en-US" dirty="0"/>
              <a:t>The course is designed to help students achieve a proficiency that enables them to interact professionally within their own subject field. All teaching takes place in Finnish.</a:t>
            </a:r>
          </a:p>
          <a:p>
            <a:r>
              <a:rPr lang="en-US" dirty="0"/>
              <a:t>The course material consists of authentic texts from newspapers, journals and other media elements.</a:t>
            </a:r>
          </a:p>
          <a:p>
            <a:endParaRPr lang="en-US" dirty="0"/>
          </a:p>
          <a:p>
            <a:pPr marL="0" indent="0">
              <a:buNone/>
            </a:pPr>
            <a:endParaRPr lang="en-US" dirty="0"/>
          </a:p>
          <a:p>
            <a:pPr marL="0" indent="0">
              <a:buNone/>
            </a:pPr>
            <a:r>
              <a:rPr lang="en-US" sz="1100" i="1" dirty="0"/>
              <a:t>Teacher: Mariia Vasara</a:t>
            </a:r>
          </a:p>
          <a:p>
            <a:pPr marL="0" indent="0">
              <a:buNone/>
            </a:pPr>
            <a:r>
              <a:rPr lang="en-US" sz="1100" i="1" dirty="0"/>
              <a:t>Languages of instruction: Finnish and English</a:t>
            </a:r>
          </a:p>
          <a:p>
            <a:pPr marL="0" indent="0">
              <a:buNone/>
            </a:pPr>
            <a:r>
              <a:rPr lang="en-US" sz="1100" i="1" dirty="0"/>
              <a:t>1 group in the spring</a:t>
            </a:r>
          </a:p>
          <a:p>
            <a:pPr marL="0" indent="0">
              <a:buNone/>
            </a:pPr>
            <a:r>
              <a:rPr lang="en-US" sz="1100" i="1" dirty="0"/>
              <a:t>Registration by </a:t>
            </a:r>
            <a:r>
              <a:rPr lang="en-US" sz="1100" i="1" u="sng" dirty="0"/>
              <a:t>5 January </a:t>
            </a:r>
            <a:r>
              <a:rPr lang="en-US" sz="1100" i="1" dirty="0"/>
              <a:t>in Peppi.</a:t>
            </a:r>
          </a:p>
          <a:p>
            <a:pPr marL="0" indent="0">
              <a:buNone/>
            </a:pPr>
            <a:endParaRPr lang="en-US" sz="1100" i="1" dirty="0"/>
          </a:p>
        </p:txBody>
      </p:sp>
      <p:sp>
        <p:nvSpPr>
          <p:cNvPr id="5" name="Title 4">
            <a:extLst>
              <a:ext uri="{FF2B5EF4-FFF2-40B4-BE49-F238E27FC236}">
                <a16:creationId xmlns:a16="http://schemas.microsoft.com/office/drawing/2014/main" id="{BD019437-2E15-70FA-F1F0-D1B9DD08F06B}"/>
              </a:ext>
            </a:extLst>
          </p:cNvPr>
          <p:cNvSpPr>
            <a:spLocks noGrp="1"/>
          </p:cNvSpPr>
          <p:nvPr>
            <p:ph type="title"/>
          </p:nvPr>
        </p:nvSpPr>
        <p:spPr>
          <a:xfrm>
            <a:off x="457200" y="987574"/>
            <a:ext cx="8229600" cy="857250"/>
          </a:xfrm>
        </p:spPr>
        <p:txBody>
          <a:bodyPr>
            <a:noAutofit/>
          </a:bodyPr>
          <a:lstStyle/>
          <a:p>
            <a:r>
              <a:rPr lang="sv-FI" sz="2800" dirty="0" err="1"/>
              <a:t>Finnish</a:t>
            </a:r>
            <a:r>
              <a:rPr lang="sv-FI" sz="2800" dirty="0"/>
              <a:t> </a:t>
            </a:r>
            <a:r>
              <a:rPr lang="en-US" sz="2800" dirty="0"/>
              <a:t>as a foreign language, level 4, 5 ECTS</a:t>
            </a:r>
            <a:endParaRPr lang="sv-FI" sz="2800" dirty="0"/>
          </a:p>
        </p:txBody>
      </p:sp>
    </p:spTree>
    <p:extLst>
      <p:ext uri="{BB962C8B-B14F-4D97-AF65-F5344CB8AC3E}">
        <p14:creationId xmlns:p14="http://schemas.microsoft.com/office/powerpoint/2010/main" val="4219800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world map">
            <a:extLst>
              <a:ext uri="{FF2B5EF4-FFF2-40B4-BE49-F238E27FC236}">
                <a16:creationId xmlns:a16="http://schemas.microsoft.com/office/drawing/2014/main" id="{8DCD7B56-E93C-0CE6-556B-94D2423D51EC}"/>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5942" y="-452586"/>
            <a:ext cx="9144000" cy="5715541"/>
          </a:xfrm>
          <a:prstGeom prst="rect">
            <a:avLst/>
          </a:prstGeom>
        </p:spPr>
      </p:pic>
      <p:sp>
        <p:nvSpPr>
          <p:cNvPr id="2" name="Slide Number Placeholder 1"/>
          <p:cNvSpPr>
            <a:spLocks noGrp="1"/>
          </p:cNvSpPr>
          <p:nvPr>
            <p:ph type="sldNum" sz="quarter" idx="12"/>
          </p:nvPr>
        </p:nvSpPr>
        <p:spPr/>
        <p:txBody>
          <a:bodyPr/>
          <a:lstStyle/>
          <a:p>
            <a:fld id="{D9553030-DA0E-469A-A148-F21CB72F8278}" type="slidenum">
              <a:rPr lang="fi-FI" smtClean="0"/>
              <a:t>11</a:t>
            </a:fld>
            <a:endParaRPr lang="fi-FI"/>
          </a:p>
        </p:txBody>
      </p:sp>
      <p:sp>
        <p:nvSpPr>
          <p:cNvPr id="3" name="Date Placeholder 2"/>
          <p:cNvSpPr>
            <a:spLocks noGrp="1"/>
          </p:cNvSpPr>
          <p:nvPr>
            <p:ph type="dt" sz="half" idx="10"/>
          </p:nvPr>
        </p:nvSpPr>
        <p:spPr/>
        <p:txBody>
          <a:bodyPr/>
          <a:lstStyle/>
          <a:p>
            <a:fld id="{D9B00C95-1044-4E34-ABC2-DF83F0F6E9C2}" type="datetime1">
              <a:rPr lang="fi-FI" smtClean="0"/>
              <a:t>18.12.2024</a:t>
            </a:fld>
            <a:endParaRPr lang="fi-FI"/>
          </a:p>
        </p:txBody>
      </p:sp>
      <p:sp>
        <p:nvSpPr>
          <p:cNvPr id="5" name="Title 4"/>
          <p:cNvSpPr>
            <a:spLocks noGrp="1"/>
          </p:cNvSpPr>
          <p:nvPr>
            <p:ph type="title"/>
          </p:nvPr>
        </p:nvSpPr>
        <p:spPr/>
        <p:txBody>
          <a:bodyPr/>
          <a:lstStyle/>
          <a:p>
            <a:r>
              <a:rPr lang="sv-FI" dirty="0" err="1"/>
              <a:t>Other</a:t>
            </a:r>
            <a:r>
              <a:rPr lang="sv-FI" dirty="0"/>
              <a:t> </a:t>
            </a:r>
            <a:r>
              <a:rPr lang="sv-FI" dirty="0" err="1"/>
              <a:t>languages</a:t>
            </a:r>
            <a:r>
              <a:rPr lang="sv-FI" dirty="0"/>
              <a:t> </a:t>
            </a:r>
            <a:r>
              <a:rPr lang="sv-FI" dirty="0" err="1"/>
              <a:t>offered</a:t>
            </a:r>
            <a:endParaRPr lang="sv-FI" dirty="0"/>
          </a:p>
        </p:txBody>
      </p:sp>
      <p:sp>
        <p:nvSpPr>
          <p:cNvPr id="6" name="Subtitle 2"/>
          <p:cNvSpPr>
            <a:spLocks noGrp="1"/>
          </p:cNvSpPr>
          <p:nvPr>
            <p:ph idx="1"/>
          </p:nvPr>
        </p:nvSpPr>
        <p:spPr>
          <a:xfrm>
            <a:off x="465138" y="1817688"/>
            <a:ext cx="8229600" cy="2767012"/>
          </a:xfrm>
        </p:spPr>
        <p:txBody>
          <a:bodyPr>
            <a:normAutofit fontScale="92500" lnSpcReduction="20000"/>
          </a:bodyPr>
          <a:lstStyle/>
          <a:p>
            <a:r>
              <a:rPr lang="sv-SE" sz="2400" dirty="0"/>
              <a:t>English</a:t>
            </a:r>
          </a:p>
          <a:p>
            <a:r>
              <a:rPr lang="sv-SE" sz="2400" dirty="0" err="1"/>
              <a:t>French</a:t>
            </a:r>
            <a:r>
              <a:rPr lang="sv-SE" sz="2400" dirty="0"/>
              <a:t>		</a:t>
            </a:r>
          </a:p>
          <a:p>
            <a:r>
              <a:rPr lang="sv-SE" sz="2400" dirty="0"/>
              <a:t>German</a:t>
            </a:r>
          </a:p>
          <a:p>
            <a:r>
              <a:rPr lang="sv-SE" sz="2400" dirty="0" err="1"/>
              <a:t>Italian</a:t>
            </a:r>
            <a:r>
              <a:rPr lang="sv-SE" sz="2400" dirty="0"/>
              <a:t>		       </a:t>
            </a:r>
          </a:p>
          <a:p>
            <a:r>
              <a:rPr lang="sv-SE" sz="2400" dirty="0"/>
              <a:t>Latin</a:t>
            </a:r>
          </a:p>
          <a:p>
            <a:r>
              <a:rPr lang="sv-SE" sz="2400" dirty="0" err="1"/>
              <a:t>Russian</a:t>
            </a:r>
            <a:endParaRPr lang="sv-SE" sz="2400" dirty="0"/>
          </a:p>
          <a:p>
            <a:r>
              <a:rPr lang="sv-SE" sz="2400" dirty="0" err="1"/>
              <a:t>Spanish</a:t>
            </a:r>
            <a:endParaRPr lang="sv-SE" sz="2400" dirty="0"/>
          </a:p>
          <a:p>
            <a:r>
              <a:rPr lang="sv-SE" sz="2400" dirty="0"/>
              <a:t>Swedish-Finnish </a:t>
            </a:r>
            <a:r>
              <a:rPr lang="sv-SE" sz="2400" dirty="0" err="1"/>
              <a:t>sign</a:t>
            </a:r>
            <a:r>
              <a:rPr lang="sv-SE" sz="2400" dirty="0"/>
              <a:t> </a:t>
            </a:r>
            <a:r>
              <a:rPr lang="sv-SE" sz="2400" dirty="0" err="1"/>
              <a:t>language</a:t>
            </a:r>
            <a:endParaRPr lang="sv-SE" sz="2400" dirty="0"/>
          </a:p>
          <a:p>
            <a:endParaRPr lang="sv-SE" sz="2400" dirty="0"/>
          </a:p>
          <a:p>
            <a:endParaRPr lang="sv-FI" sz="2400" dirty="0"/>
          </a:p>
        </p:txBody>
      </p:sp>
      <p:sp>
        <p:nvSpPr>
          <p:cNvPr id="8" name="TextBox 7"/>
          <p:cNvSpPr txBox="1"/>
          <p:nvPr/>
        </p:nvSpPr>
        <p:spPr>
          <a:xfrm>
            <a:off x="3733800" y="2642606"/>
            <a:ext cx="4027128" cy="369332"/>
          </a:xfrm>
          <a:prstGeom prst="rect">
            <a:avLst/>
          </a:prstGeom>
          <a:noFill/>
          <a:ln>
            <a:solidFill>
              <a:srgbClr val="C00000"/>
            </a:solidFill>
          </a:ln>
        </p:spPr>
        <p:txBody>
          <a:bodyPr wrap="none" rtlCol="0">
            <a:spAutoFit/>
          </a:bodyPr>
          <a:lstStyle/>
          <a:p>
            <a:r>
              <a:rPr lang="sv-SE" b="1" i="1" dirty="0" err="1"/>
              <a:t>Good</a:t>
            </a:r>
            <a:r>
              <a:rPr lang="sv-SE" b="1" i="1" dirty="0"/>
              <a:t> </a:t>
            </a:r>
            <a:r>
              <a:rPr lang="sv-SE" b="1" i="1" dirty="0" err="1"/>
              <a:t>knowledge</a:t>
            </a:r>
            <a:r>
              <a:rPr lang="sv-SE" b="1" i="1" dirty="0"/>
              <a:t> </a:t>
            </a:r>
            <a:r>
              <a:rPr lang="sv-SE" b="1" i="1" dirty="0" err="1"/>
              <a:t>of</a:t>
            </a:r>
            <a:r>
              <a:rPr lang="sv-SE" b="1" i="1" dirty="0"/>
              <a:t> Swedish is </a:t>
            </a:r>
            <a:r>
              <a:rPr lang="sv-SE" b="1" i="1" dirty="0" err="1"/>
              <a:t>required</a:t>
            </a:r>
            <a:r>
              <a:rPr lang="sv-SE" b="1" i="1" dirty="0"/>
              <a:t>!</a:t>
            </a:r>
            <a:endParaRPr lang="sv-FI" b="1" i="1" dirty="0"/>
          </a:p>
        </p:txBody>
      </p:sp>
    </p:spTree>
    <p:extLst>
      <p:ext uri="{BB962C8B-B14F-4D97-AF65-F5344CB8AC3E}">
        <p14:creationId xmlns:p14="http://schemas.microsoft.com/office/powerpoint/2010/main" val="301521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ay couple drinking coffee">
            <a:extLst>
              <a:ext uri="{FF2B5EF4-FFF2-40B4-BE49-F238E27FC236}">
                <a16:creationId xmlns:a16="http://schemas.microsoft.com/office/drawing/2014/main" id="{0BEBE6FF-BD21-524B-F8BA-49D78C2FEF7D}"/>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0" y="-236562"/>
            <a:ext cx="9143999" cy="6102064"/>
          </a:xfrm>
          <a:prstGeom prst="rect">
            <a:avLst/>
          </a:prstGeom>
        </p:spPr>
      </p:pic>
      <p:sp>
        <p:nvSpPr>
          <p:cNvPr id="2" name="Slide Number Placeholder 1">
            <a:extLst>
              <a:ext uri="{FF2B5EF4-FFF2-40B4-BE49-F238E27FC236}">
                <a16:creationId xmlns:a16="http://schemas.microsoft.com/office/drawing/2014/main" id="{7BAFC198-D67A-7C57-1A54-507D37B83E76}"/>
              </a:ext>
            </a:extLst>
          </p:cNvPr>
          <p:cNvSpPr>
            <a:spLocks noGrp="1"/>
          </p:cNvSpPr>
          <p:nvPr>
            <p:ph type="sldNum" sz="quarter" idx="12"/>
          </p:nvPr>
        </p:nvSpPr>
        <p:spPr/>
        <p:txBody>
          <a:bodyPr/>
          <a:lstStyle/>
          <a:p>
            <a:fld id="{D9553030-DA0E-469A-A148-F21CB72F8278}" type="slidenum">
              <a:rPr lang="en-US" noProof="0" smtClean="0"/>
              <a:t>12</a:t>
            </a:fld>
            <a:endParaRPr lang="en-US" noProof="0"/>
          </a:p>
        </p:txBody>
      </p:sp>
      <p:sp>
        <p:nvSpPr>
          <p:cNvPr id="3" name="Date Placeholder 2">
            <a:extLst>
              <a:ext uri="{FF2B5EF4-FFF2-40B4-BE49-F238E27FC236}">
                <a16:creationId xmlns:a16="http://schemas.microsoft.com/office/drawing/2014/main" id="{ABBAD0BF-25DE-6B84-2867-04AE710D0B19}"/>
              </a:ext>
            </a:extLst>
          </p:cNvPr>
          <p:cNvSpPr>
            <a:spLocks noGrp="1"/>
          </p:cNvSpPr>
          <p:nvPr>
            <p:ph type="dt" sz="half" idx="10"/>
          </p:nvPr>
        </p:nvSpPr>
        <p:spPr/>
        <p:txBody>
          <a:bodyPr/>
          <a:lstStyle/>
          <a:p>
            <a:fld id="{D9B00C95-1044-4E34-ABC2-DF83F0F6E9C2}" type="datetime1">
              <a:rPr lang="en-US" noProof="0" smtClean="0"/>
              <a:t>12/18/2024</a:t>
            </a:fld>
            <a:endParaRPr lang="en-US" noProof="0"/>
          </a:p>
        </p:txBody>
      </p:sp>
      <p:sp>
        <p:nvSpPr>
          <p:cNvPr id="4" name="Content Placeholder 3">
            <a:extLst>
              <a:ext uri="{FF2B5EF4-FFF2-40B4-BE49-F238E27FC236}">
                <a16:creationId xmlns:a16="http://schemas.microsoft.com/office/drawing/2014/main" id="{DED57160-41FC-B01E-0FF2-C4F43D21AB28}"/>
              </a:ext>
            </a:extLst>
          </p:cNvPr>
          <p:cNvSpPr>
            <a:spLocks noGrp="1"/>
          </p:cNvSpPr>
          <p:nvPr>
            <p:ph idx="1"/>
          </p:nvPr>
        </p:nvSpPr>
        <p:spPr/>
        <p:txBody>
          <a:bodyPr>
            <a:normAutofit fontScale="92500" lnSpcReduction="10000"/>
          </a:bodyPr>
          <a:lstStyle/>
          <a:p>
            <a:pPr marL="0" indent="0">
              <a:buNone/>
            </a:pPr>
            <a:r>
              <a:rPr lang="en-US" dirty="0"/>
              <a:t>Course aims:</a:t>
            </a:r>
          </a:p>
          <a:p>
            <a:r>
              <a:rPr lang="en-US" dirty="0"/>
              <a:t>To give the student the opportunity to become familiar with the target language and the culture where it is spoken</a:t>
            </a:r>
          </a:p>
          <a:p>
            <a:r>
              <a:rPr lang="en-US" dirty="0"/>
              <a:t>improve his or her communication skills in the target language</a:t>
            </a:r>
          </a:p>
          <a:p>
            <a:r>
              <a:rPr lang="en-US" dirty="0"/>
              <a:t>teach the tandem partner his or her own language and culture</a:t>
            </a:r>
          </a:p>
          <a:p>
            <a:r>
              <a:rPr lang="en-US" dirty="0"/>
              <a:t>promote the contact between students with another mother tongue</a:t>
            </a:r>
          </a:p>
          <a:p>
            <a:r>
              <a:rPr lang="en-US" dirty="0"/>
              <a:t>prepare for exchange studies abroad</a:t>
            </a:r>
          </a:p>
          <a:p>
            <a:r>
              <a:rPr lang="en-US" dirty="0"/>
              <a:t>help students from abroad to adjust to life in Finland</a:t>
            </a:r>
          </a:p>
          <a:p>
            <a:endParaRPr lang="sv-FI" dirty="0"/>
          </a:p>
          <a:p>
            <a:pPr marL="0" indent="0">
              <a:buNone/>
            </a:pPr>
            <a:r>
              <a:rPr lang="sv-FI" dirty="0" err="1"/>
              <a:t>Teacher</a:t>
            </a:r>
            <a:r>
              <a:rPr lang="sv-FI" dirty="0"/>
              <a:t>: Loukia Lindholm</a:t>
            </a:r>
          </a:p>
          <a:p>
            <a:pPr marL="0" indent="0">
              <a:buNone/>
            </a:pPr>
            <a:r>
              <a:rPr lang="sv-FI" dirty="0" err="1"/>
              <a:t>Enroll</a:t>
            </a:r>
            <a:r>
              <a:rPr lang="sv-FI" dirty="0"/>
              <a:t> by </a:t>
            </a:r>
            <a:r>
              <a:rPr lang="sv-FI" dirty="0" err="1"/>
              <a:t>filling</a:t>
            </a:r>
            <a:r>
              <a:rPr lang="sv-FI" dirty="0"/>
              <a:t> </a:t>
            </a:r>
            <a:r>
              <a:rPr lang="sv-FI" dirty="0" err="1"/>
              <a:t>out</a:t>
            </a:r>
            <a:r>
              <a:rPr lang="sv-FI" dirty="0"/>
              <a:t> the </a:t>
            </a:r>
            <a:r>
              <a:rPr lang="sv-FI" dirty="0">
                <a:hlinkClick r:id="rId3"/>
              </a:rPr>
              <a:t>form</a:t>
            </a:r>
            <a:r>
              <a:rPr lang="sv-FI" dirty="0"/>
              <a:t> (</a:t>
            </a:r>
            <a:r>
              <a:rPr lang="sv-FI" dirty="0" err="1"/>
              <a:t>registration</a:t>
            </a:r>
            <a:r>
              <a:rPr lang="sv-FI" dirty="0"/>
              <a:t> by 17 </a:t>
            </a:r>
            <a:r>
              <a:rPr lang="sv-FI" dirty="0" err="1"/>
              <a:t>January</a:t>
            </a:r>
            <a:r>
              <a:rPr lang="sv-FI" dirty="0"/>
              <a:t> 2025).</a:t>
            </a:r>
          </a:p>
          <a:p>
            <a:pPr marL="0" indent="0">
              <a:buNone/>
            </a:pPr>
            <a:r>
              <a:rPr lang="en-US" dirty="0"/>
              <a:t>First meeting/kickoff Friday, January 31, 2025, 12-13, </a:t>
            </a:r>
            <a:r>
              <a:rPr lang="en-US" dirty="0" err="1"/>
              <a:t>Arken</a:t>
            </a:r>
            <a:r>
              <a:rPr lang="en-US" dirty="0"/>
              <a:t>, Atlas, G105</a:t>
            </a:r>
          </a:p>
        </p:txBody>
      </p:sp>
      <p:sp>
        <p:nvSpPr>
          <p:cNvPr id="5" name="Title 4">
            <a:extLst>
              <a:ext uri="{FF2B5EF4-FFF2-40B4-BE49-F238E27FC236}">
                <a16:creationId xmlns:a16="http://schemas.microsoft.com/office/drawing/2014/main" id="{23BE39F1-C159-113D-A6A2-E4A5DA556273}"/>
              </a:ext>
            </a:extLst>
          </p:cNvPr>
          <p:cNvSpPr>
            <a:spLocks noGrp="1"/>
          </p:cNvSpPr>
          <p:nvPr>
            <p:ph type="title"/>
          </p:nvPr>
        </p:nvSpPr>
        <p:spPr/>
        <p:txBody>
          <a:bodyPr>
            <a:noAutofit/>
          </a:bodyPr>
          <a:lstStyle/>
          <a:p>
            <a:r>
              <a:rPr lang="en-US" sz="3200" dirty="0" err="1"/>
              <a:t>eTandem</a:t>
            </a:r>
            <a:r>
              <a:rPr lang="en-US" sz="3200" dirty="0"/>
              <a:t> for Foreign Languages </a:t>
            </a:r>
            <a:br>
              <a:rPr lang="en-US" sz="3200" dirty="0"/>
            </a:br>
            <a:r>
              <a:rPr lang="en-US" sz="3200" dirty="0"/>
              <a:t>Level A2, 5 ECTS (Spring 2025)</a:t>
            </a:r>
            <a:endParaRPr lang="sv-FI" sz="3200" dirty="0"/>
          </a:p>
        </p:txBody>
      </p:sp>
    </p:spTree>
    <p:extLst>
      <p:ext uri="{BB962C8B-B14F-4D97-AF65-F5344CB8AC3E}">
        <p14:creationId xmlns:p14="http://schemas.microsoft.com/office/powerpoint/2010/main" val="304196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ffee cup and books">
            <a:extLst>
              <a:ext uri="{FF2B5EF4-FFF2-40B4-BE49-F238E27FC236}">
                <a16:creationId xmlns:a16="http://schemas.microsoft.com/office/drawing/2014/main" id="{3696081E-2414-4731-16CA-4E93AB2C075B}"/>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740618"/>
            <a:ext cx="9144000" cy="6103442"/>
          </a:xfrm>
          <a:prstGeom prst="rect">
            <a:avLst/>
          </a:prstGeom>
        </p:spPr>
      </p:pic>
      <p:sp>
        <p:nvSpPr>
          <p:cNvPr id="2" name="Rubrik 1"/>
          <p:cNvSpPr>
            <a:spLocks noGrp="1"/>
          </p:cNvSpPr>
          <p:nvPr>
            <p:ph type="title"/>
          </p:nvPr>
        </p:nvSpPr>
        <p:spPr/>
        <p:txBody>
          <a:bodyPr/>
          <a:lstStyle/>
          <a:p>
            <a:r>
              <a:rPr lang="sv-SE" dirty="0" err="1"/>
              <a:t>Language</a:t>
            </a:r>
            <a:r>
              <a:rPr lang="sv-SE" dirty="0"/>
              <a:t> Café - Språkkafé</a:t>
            </a:r>
            <a:endParaRPr lang="sv-FI" dirty="0"/>
          </a:p>
        </p:txBody>
      </p:sp>
      <p:sp>
        <p:nvSpPr>
          <p:cNvPr id="3" name="Platshållare för innehåll 2"/>
          <p:cNvSpPr>
            <a:spLocks noGrp="1"/>
          </p:cNvSpPr>
          <p:nvPr>
            <p:ph idx="1"/>
          </p:nvPr>
        </p:nvSpPr>
        <p:spPr/>
        <p:txBody>
          <a:bodyPr>
            <a:normAutofit/>
          </a:bodyPr>
          <a:lstStyle/>
          <a:p>
            <a:pPr marL="0" indent="0">
              <a:buNone/>
            </a:pPr>
            <a:r>
              <a:rPr lang="en-US" dirty="0"/>
              <a:t>The popular language cafés for international students continue with new meetings during the spring semester. </a:t>
            </a:r>
          </a:p>
          <a:p>
            <a:r>
              <a:rPr lang="en-US" dirty="0"/>
              <a:t>Gatherings with various themes and activities are scheduled from January to May.</a:t>
            </a:r>
          </a:p>
          <a:p>
            <a:r>
              <a:rPr lang="en-US" dirty="0"/>
              <a:t>The language cafés offer international students the opportunity to practice spoken Swedish and Finnish in pleasant, relaxed and authentic situations, guided by ÅA students who serve as tutors during the sessions. </a:t>
            </a:r>
          </a:p>
          <a:p>
            <a:endParaRPr lang="en-US" dirty="0"/>
          </a:p>
          <a:p>
            <a:pPr marL="0" indent="0">
              <a:buNone/>
            </a:pPr>
            <a:r>
              <a:rPr lang="en-US" sz="1100" dirty="0"/>
              <a:t>For more information about the language cafés, </a:t>
            </a:r>
          </a:p>
          <a:p>
            <a:pPr marL="0" indent="0">
              <a:buNone/>
            </a:pPr>
            <a:r>
              <a:rPr lang="en-US" sz="1100" dirty="0"/>
              <a:t>please contact the coordinator, </a:t>
            </a:r>
          </a:p>
          <a:p>
            <a:pPr marL="0" indent="0">
              <a:buNone/>
            </a:pPr>
            <a:r>
              <a:rPr lang="en-US" sz="1100" dirty="0" err="1"/>
              <a:t>Marit</a:t>
            </a:r>
            <a:r>
              <a:rPr lang="en-US" sz="1100" dirty="0"/>
              <a:t> Vest-</a:t>
            </a:r>
            <a:r>
              <a:rPr lang="en-US" sz="1100" dirty="0" err="1"/>
              <a:t>Sjöholm</a:t>
            </a:r>
            <a:r>
              <a:rPr lang="en-US" sz="1100" dirty="0"/>
              <a:t> (</a:t>
            </a:r>
            <a:r>
              <a:rPr lang="en-US" sz="1100" dirty="0">
                <a:hlinkClick r:id="rId3"/>
              </a:rPr>
              <a:t>marit.vest-sjoholm@abo.fi</a:t>
            </a:r>
            <a:r>
              <a:rPr lang="en-US" sz="1100" dirty="0"/>
              <a:t>).</a:t>
            </a:r>
          </a:p>
        </p:txBody>
      </p:sp>
      <p:sp>
        <p:nvSpPr>
          <p:cNvPr id="4" name="Platshållare för datum 3"/>
          <p:cNvSpPr>
            <a:spLocks noGrp="1"/>
          </p:cNvSpPr>
          <p:nvPr>
            <p:ph type="dt" sz="half" idx="10"/>
          </p:nvPr>
        </p:nvSpPr>
        <p:spPr/>
        <p:txBody>
          <a:bodyPr/>
          <a:lstStyle/>
          <a:p>
            <a:fld id="{58758EEC-F5A9-406D-903C-278F01291F41}" type="datetime1">
              <a:rPr lang="fi-FI" smtClean="0"/>
              <a:t>18.12.2024</a:t>
            </a:fld>
            <a:endParaRPr lang="fi-FI"/>
          </a:p>
        </p:txBody>
      </p:sp>
      <p:sp>
        <p:nvSpPr>
          <p:cNvPr id="5" name="Platshållare för sidfot 4"/>
          <p:cNvSpPr>
            <a:spLocks noGrp="1"/>
          </p:cNvSpPr>
          <p:nvPr>
            <p:ph type="ftr" sz="quarter" idx="11"/>
          </p:nvPr>
        </p:nvSpPr>
        <p:spPr>
          <a:xfrm>
            <a:off x="3124200" y="4767263"/>
            <a:ext cx="2895600" cy="273844"/>
          </a:xfrm>
          <a:prstGeom prst="rect">
            <a:avLst/>
          </a:prstGeom>
        </p:spPr>
        <p:txBody>
          <a:bodyPr vert="horz" lIns="91440" tIns="45720" rIns="91440" bIns="45720" rtlCol="0" anchor="ctr"/>
          <a:lstStyle>
            <a:defPPr>
              <a:defRPr lang="fi-FI"/>
            </a:defPPr>
            <a:lvl1pPr marL="0" algn="ctr" defTabSz="914400" rtl="0" eaLnBrk="1" latinLnBrk="0" hangingPunct="1">
              <a:defRPr sz="800" kern="1200">
                <a:solidFill>
                  <a:schemeClr val="tx1">
                    <a:tint val="7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Sidfot</a:t>
            </a:r>
          </a:p>
        </p:txBody>
      </p:sp>
      <p:sp>
        <p:nvSpPr>
          <p:cNvPr id="6" name="Platshållare för bildnummer 5"/>
          <p:cNvSpPr>
            <a:spLocks noGrp="1"/>
          </p:cNvSpPr>
          <p:nvPr>
            <p:ph type="sldNum" sz="quarter" idx="12"/>
          </p:nvPr>
        </p:nvSpPr>
        <p:spPr/>
        <p:txBody>
          <a:bodyPr/>
          <a:lstStyle/>
          <a:p>
            <a:fld id="{D9553030-DA0E-469A-A148-F21CB72F8278}" type="slidenum">
              <a:rPr lang="fi-FI" smtClean="0"/>
              <a:t>13</a:t>
            </a:fld>
            <a:endParaRPr lang="fi-FI"/>
          </a:p>
        </p:txBody>
      </p:sp>
    </p:spTree>
    <p:extLst>
      <p:ext uri="{BB962C8B-B14F-4D97-AF65-F5344CB8AC3E}">
        <p14:creationId xmlns:p14="http://schemas.microsoft.com/office/powerpoint/2010/main" val="267185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DE758-8EA8-E0AD-4356-C18248436EE1}"/>
            </a:ext>
          </a:extLst>
        </p:cNvPr>
        <p:cNvGrpSpPr/>
        <p:nvPr/>
      </p:nvGrpSpPr>
      <p:grpSpPr>
        <a:xfrm>
          <a:off x="0" y="0"/>
          <a:ext cx="0" cy="0"/>
          <a:chOff x="0" y="0"/>
          <a:chExt cx="0" cy="0"/>
        </a:xfrm>
      </p:grpSpPr>
      <p:pic>
        <p:nvPicPr>
          <p:cNvPr id="8" name="Picture 7" descr="Objects at a table">
            <a:extLst>
              <a:ext uri="{FF2B5EF4-FFF2-40B4-BE49-F238E27FC236}">
                <a16:creationId xmlns:a16="http://schemas.microsoft.com/office/drawing/2014/main" id="{77BE6CE4-CBA9-55D2-1069-EF1D4F9B626D}"/>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0" y="0"/>
            <a:ext cx="9144000" cy="6104106"/>
          </a:xfrm>
          <a:prstGeom prst="rect">
            <a:avLst/>
          </a:prstGeom>
        </p:spPr>
      </p:pic>
      <p:sp>
        <p:nvSpPr>
          <p:cNvPr id="2" name="Title 1">
            <a:extLst>
              <a:ext uri="{FF2B5EF4-FFF2-40B4-BE49-F238E27FC236}">
                <a16:creationId xmlns:a16="http://schemas.microsoft.com/office/drawing/2014/main" id="{7533880E-5EE0-59FC-1003-C5D7E4CA9869}"/>
              </a:ext>
            </a:extLst>
          </p:cNvPr>
          <p:cNvSpPr>
            <a:spLocks noGrp="1"/>
          </p:cNvSpPr>
          <p:nvPr>
            <p:ph type="title"/>
          </p:nvPr>
        </p:nvSpPr>
        <p:spPr/>
        <p:txBody>
          <a:bodyPr/>
          <a:lstStyle/>
          <a:p>
            <a:r>
              <a:rPr lang="sv-SE" dirty="0"/>
              <a:t>Writing retreat</a:t>
            </a:r>
            <a:endParaRPr lang="sv-FI" dirty="0"/>
          </a:p>
        </p:txBody>
      </p:sp>
      <p:sp>
        <p:nvSpPr>
          <p:cNvPr id="3" name="Content Placeholder 2">
            <a:extLst>
              <a:ext uri="{FF2B5EF4-FFF2-40B4-BE49-F238E27FC236}">
                <a16:creationId xmlns:a16="http://schemas.microsoft.com/office/drawing/2014/main" id="{060C72D8-D4BF-4715-D0A9-A8433533A154}"/>
              </a:ext>
            </a:extLst>
          </p:cNvPr>
          <p:cNvSpPr>
            <a:spLocks noGrp="1"/>
          </p:cNvSpPr>
          <p:nvPr>
            <p:ph idx="1"/>
          </p:nvPr>
        </p:nvSpPr>
        <p:spPr>
          <a:xfrm>
            <a:off x="457200" y="1749028"/>
            <a:ext cx="8229600" cy="3054970"/>
          </a:xfrm>
        </p:spPr>
        <p:txBody>
          <a:bodyPr>
            <a:normAutofit/>
          </a:bodyPr>
          <a:lstStyle/>
          <a:p>
            <a:pPr marL="0" indent="0">
              <a:lnSpc>
                <a:spcPct val="107000"/>
              </a:lnSpc>
              <a:spcAft>
                <a:spcPts val="800"/>
              </a:spcAft>
              <a:buNone/>
            </a:pPr>
            <a:r>
              <a:rPr lang="en-US" sz="1400" b="1" kern="0" dirty="0">
                <a:effectLst/>
                <a:ea typeface="Times New Roman" panose="02020603050405020304" pitchFamily="18" charset="0"/>
                <a:cs typeface="Times New Roman" panose="02020603050405020304" pitchFamily="18" charset="0"/>
              </a:rPr>
              <a:t>Take a leap towards finishing your thesis at </a:t>
            </a:r>
            <a:r>
              <a:rPr lang="en-US" b="1" kern="0" dirty="0">
                <a:ea typeface="Times New Roman" panose="02020603050405020304" pitchFamily="18" charset="0"/>
                <a:cs typeface="Times New Roman" panose="02020603050405020304" pitchFamily="18" charset="0"/>
              </a:rPr>
              <a:t>our </a:t>
            </a:r>
            <a:r>
              <a:rPr lang="en-US" sz="1400" b="1" kern="0" dirty="0">
                <a:effectLst/>
                <a:ea typeface="Times New Roman" panose="02020603050405020304" pitchFamily="18" charset="0"/>
                <a:cs typeface="Times New Roman" panose="02020603050405020304" pitchFamily="18" charset="0"/>
              </a:rPr>
              <a:t>writing retreat!</a:t>
            </a:r>
          </a:p>
          <a:p>
            <a:pPr marL="0" indent="0">
              <a:lnSpc>
                <a:spcPct val="107000"/>
              </a:lnSpc>
              <a:spcAft>
                <a:spcPts val="800"/>
              </a:spcAft>
              <a:buNone/>
            </a:pPr>
            <a:r>
              <a:rPr lang="en-US" sz="1400" kern="0" dirty="0">
                <a:effectLst/>
                <a:ea typeface="Times New Roman" panose="02020603050405020304" pitchFamily="18" charset="0"/>
                <a:cs typeface="Times New Roman" panose="02020603050405020304" pitchFamily="18" charset="0"/>
              </a:rPr>
              <a:t>We will spend five days writing in a supportive and motivating environment on campus. Language support will be available at all times, and you will also have the opportunity to discuss your writing individually with an English teacher.</a:t>
            </a:r>
            <a:endParaRPr lang="sv-FI" sz="1400" kern="100" dirty="0">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sv-FI" sz="1200" kern="100" dirty="0" err="1">
                <a:ea typeface="Calibri" panose="020F0502020204030204" pitchFamily="34" charset="0"/>
                <a:cs typeface="Times New Roman" panose="02020603050405020304" pitchFamily="18" charset="0"/>
              </a:rPr>
              <a:t>When</a:t>
            </a:r>
            <a:r>
              <a:rPr lang="sv-FI" sz="1200" kern="100">
                <a:effectLst/>
                <a:latin typeface="Century Gothic" panose="020B0502020202020204" pitchFamily="34" charset="0"/>
                <a:ea typeface="Calibri" panose="020F0502020204030204" pitchFamily="34" charset="0"/>
                <a:cs typeface="Times New Roman" panose="02020603050405020304" pitchFamily="18" charset="0"/>
              </a:rPr>
              <a:t>: Spring </a:t>
            </a:r>
            <a:r>
              <a:rPr lang="sv-FI" sz="1200" kern="100" dirty="0">
                <a:effectLst/>
                <a:latin typeface="Century Gothic" panose="020B0502020202020204" pitchFamily="34" charset="0"/>
                <a:ea typeface="Calibri" panose="020F0502020204030204" pitchFamily="34" charset="0"/>
                <a:cs typeface="Times New Roman" panose="02020603050405020304" pitchFamily="18" charset="0"/>
              </a:rPr>
              <a:t>2025</a:t>
            </a:r>
            <a:br>
              <a:rPr lang="sv-FI" sz="1200" kern="100" dirty="0">
                <a:effectLst/>
                <a:latin typeface="Century Gothic" panose="020B0502020202020204" pitchFamily="34" charset="0"/>
                <a:ea typeface="Calibri" panose="020F0502020204030204" pitchFamily="34" charset="0"/>
                <a:cs typeface="Times New Roman" panose="02020603050405020304" pitchFamily="18" charset="0"/>
              </a:rPr>
            </a:br>
            <a:r>
              <a:rPr lang="sv-FI" sz="1200" kern="100" dirty="0" err="1">
                <a:ea typeface="Calibri" panose="020F0502020204030204" pitchFamily="34" charset="0"/>
                <a:cs typeface="Times New Roman" panose="02020603050405020304" pitchFamily="18" charset="0"/>
              </a:rPr>
              <a:t>Where</a:t>
            </a:r>
            <a:r>
              <a:rPr lang="sv-FI" sz="12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sv-FI" sz="1200" kern="100" dirty="0">
                <a:ea typeface="Calibri" panose="020F0502020204030204" pitchFamily="34" charset="0"/>
                <a:cs typeface="Times New Roman" panose="02020603050405020304" pitchFamily="18" charset="0"/>
              </a:rPr>
              <a:t>on Campus</a:t>
            </a:r>
            <a:br>
              <a:rPr lang="sv-FI" sz="1200" kern="100" dirty="0">
                <a:effectLst/>
                <a:latin typeface="Century Gothic" panose="020B0502020202020204" pitchFamily="34" charset="0"/>
                <a:ea typeface="Calibri" panose="020F0502020204030204" pitchFamily="34" charset="0"/>
                <a:cs typeface="Times New Roman" panose="02020603050405020304" pitchFamily="18" charset="0"/>
              </a:rPr>
            </a:br>
            <a:r>
              <a:rPr lang="sv-FI" sz="1200" kern="100" dirty="0" err="1">
                <a:ea typeface="Calibri" panose="020F0502020204030204" pitchFamily="34" charset="0"/>
                <a:cs typeface="Times New Roman" panose="02020603050405020304" pitchFamily="18" charset="0"/>
              </a:rPr>
              <a:t>Who</a:t>
            </a:r>
            <a:r>
              <a:rPr lang="sv-FI" sz="12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200" kern="100" dirty="0">
                <a:effectLst/>
                <a:latin typeface="Century Gothic" panose="020B0502020202020204" pitchFamily="34" charset="0"/>
                <a:ea typeface="Calibri" panose="020F0502020204030204" pitchFamily="34" charset="0"/>
                <a:cs typeface="Times New Roman" panose="02020603050405020304" pitchFamily="18" charset="0"/>
              </a:rPr>
              <a:t>ÅAU students working on a longer text, such as a thesis</a:t>
            </a:r>
            <a:r>
              <a:rPr lang="sv-FI" sz="1200" kern="100" dirty="0">
                <a:effectLst/>
                <a:latin typeface="Century Gothic" panose="020B0502020202020204" pitchFamily="34" charset="0"/>
                <a:ea typeface="Calibri" panose="020F0502020204030204" pitchFamily="34" charset="0"/>
                <a:cs typeface="Times New Roman" panose="02020603050405020304" pitchFamily="18" charset="0"/>
              </a:rPr>
              <a:t>.</a:t>
            </a:r>
            <a:r>
              <a:rPr lang="sv-FI" sz="1200" kern="100" dirty="0">
                <a:ea typeface="Calibri" panose="020F0502020204030204" pitchFamily="34" charset="0"/>
                <a:cs typeface="Times New Roman" panose="02020603050405020304" pitchFamily="18" charset="0"/>
              </a:rPr>
              <a:t> Participation is </a:t>
            </a:r>
            <a:r>
              <a:rPr lang="sv-FI" sz="1200" kern="100" dirty="0" err="1">
                <a:ea typeface="Calibri" panose="020F0502020204030204" pitchFamily="34" charset="0"/>
                <a:cs typeface="Times New Roman" panose="02020603050405020304" pitchFamily="18" charset="0"/>
              </a:rPr>
              <a:t>free</a:t>
            </a:r>
            <a:r>
              <a:rPr lang="sv-FI" sz="1200" kern="100" dirty="0">
                <a:ea typeface="Calibri" panose="020F0502020204030204" pitchFamily="34" charset="0"/>
                <a:cs typeface="Times New Roman" panose="02020603050405020304" pitchFamily="18" charset="0"/>
              </a:rPr>
              <a:t> </a:t>
            </a:r>
            <a:r>
              <a:rPr lang="sv-FI" sz="1200" kern="100" dirty="0" err="1">
                <a:ea typeface="Calibri" panose="020F0502020204030204" pitchFamily="34" charset="0"/>
                <a:cs typeface="Times New Roman" panose="02020603050405020304" pitchFamily="18" charset="0"/>
              </a:rPr>
              <a:t>of</a:t>
            </a:r>
            <a:r>
              <a:rPr lang="sv-FI" sz="1200" kern="100" dirty="0">
                <a:ea typeface="Calibri" panose="020F0502020204030204" pitchFamily="34" charset="0"/>
                <a:cs typeface="Times New Roman" panose="02020603050405020304" pitchFamily="18" charset="0"/>
              </a:rPr>
              <a:t> charge.</a:t>
            </a:r>
            <a:br>
              <a:rPr lang="sv-FI" sz="1200" kern="100" dirty="0">
                <a:ea typeface="Calibri" panose="020F0502020204030204" pitchFamily="34" charset="0"/>
                <a:cs typeface="Times New Roman" panose="02020603050405020304" pitchFamily="18" charset="0"/>
              </a:rPr>
            </a:br>
            <a:endParaRPr lang="sv-FI" sz="1200" i="1"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000" i="1"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000" i="1" kern="100" dirty="0">
                <a:effectLst/>
                <a:latin typeface="Century Gothic" panose="020B0502020202020204" pitchFamily="34" charset="0"/>
                <a:ea typeface="Calibri" panose="020F0502020204030204" pitchFamily="34" charset="0"/>
                <a:cs typeface="Times New Roman" panose="02020603050405020304" pitchFamily="18" charset="0"/>
              </a:rPr>
              <a:t>If you have any questions, please contact </a:t>
            </a:r>
            <a:r>
              <a:rPr lang="sv-FI" sz="1000" i="1" kern="100" dirty="0">
                <a:effectLst/>
                <a:latin typeface="Century Gothic" panose="020B0502020202020204" pitchFamily="34" charset="0"/>
                <a:ea typeface="Calibri" panose="020F0502020204030204" pitchFamily="34" charset="0"/>
                <a:cs typeface="Times New Roman" panose="02020603050405020304" pitchFamily="18" charset="0"/>
              </a:rPr>
              <a:t> </a:t>
            </a:r>
            <a:br>
              <a:rPr lang="sv-FI" sz="1000" i="1" kern="100" dirty="0">
                <a:effectLst/>
                <a:latin typeface="Century Gothic" panose="020B0502020202020204" pitchFamily="34" charset="0"/>
                <a:ea typeface="Calibri" panose="020F0502020204030204" pitchFamily="34" charset="0"/>
                <a:cs typeface="Times New Roman" panose="02020603050405020304" pitchFamily="18" charset="0"/>
              </a:rPr>
            </a:br>
            <a:r>
              <a:rPr lang="it-IT" sz="1000" i="1" kern="100" dirty="0">
                <a:effectLst/>
                <a:latin typeface="Century Gothic" panose="020B0502020202020204" pitchFamily="34" charset="0"/>
                <a:ea typeface="Calibri" panose="020F0502020204030204" pitchFamily="34" charset="0"/>
                <a:cs typeface="Times New Roman" panose="02020603050405020304" pitchFamily="18" charset="0"/>
              </a:rPr>
              <a:t>Loukia.Lindholm@abo.fi</a:t>
            </a:r>
            <a:r>
              <a:rPr lang="sv-FI" sz="1200" i="1" kern="100" dirty="0">
                <a:effectLst/>
                <a:latin typeface="Century Gothic" panose="020B0502020202020204" pitchFamily="34" charset="0"/>
                <a:ea typeface="Calibri" panose="020F0502020204030204" pitchFamily="34" charset="0"/>
                <a:cs typeface="Times New Roman" panose="02020603050405020304" pitchFamily="18" charset="0"/>
              </a:rPr>
              <a:t>		</a:t>
            </a:r>
            <a:endParaRPr lang="sv-FI" kern="100" dirty="0">
              <a:solidFill>
                <a:schemeClr val="tx2"/>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25689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stract blurry colorful balls">
            <a:extLst>
              <a:ext uri="{FF2B5EF4-FFF2-40B4-BE49-F238E27FC236}">
                <a16:creationId xmlns:a16="http://schemas.microsoft.com/office/drawing/2014/main" id="{754068D3-3DAD-2E9D-C118-BD0CBCC6688C}"/>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0" y="-476250"/>
            <a:ext cx="9144000" cy="6096000"/>
          </a:xfrm>
          <a:prstGeom prst="rect">
            <a:avLst/>
          </a:prstGeom>
        </p:spPr>
      </p:pic>
      <p:sp>
        <p:nvSpPr>
          <p:cNvPr id="2" name="Title 1">
            <a:extLst>
              <a:ext uri="{FF2B5EF4-FFF2-40B4-BE49-F238E27FC236}">
                <a16:creationId xmlns:a16="http://schemas.microsoft.com/office/drawing/2014/main" id="{330C66B6-0A9E-17BB-E579-AE9DB5331F29}"/>
              </a:ext>
            </a:extLst>
          </p:cNvPr>
          <p:cNvSpPr>
            <a:spLocks noGrp="1"/>
          </p:cNvSpPr>
          <p:nvPr>
            <p:ph type="title"/>
          </p:nvPr>
        </p:nvSpPr>
        <p:spPr/>
        <p:txBody>
          <a:bodyPr/>
          <a:lstStyle/>
          <a:p>
            <a:r>
              <a:rPr lang="sv-FI" dirty="0" err="1"/>
              <a:t>Important</a:t>
            </a:r>
            <a:r>
              <a:rPr lang="sv-FI" dirty="0"/>
              <a:t>!</a:t>
            </a:r>
          </a:p>
        </p:txBody>
      </p:sp>
      <p:sp>
        <p:nvSpPr>
          <p:cNvPr id="3" name="Content Placeholder 2">
            <a:extLst>
              <a:ext uri="{FF2B5EF4-FFF2-40B4-BE49-F238E27FC236}">
                <a16:creationId xmlns:a16="http://schemas.microsoft.com/office/drawing/2014/main" id="{51E6EE77-BDC8-5F0F-638F-91E2D9696843}"/>
              </a:ext>
            </a:extLst>
          </p:cNvPr>
          <p:cNvSpPr>
            <a:spLocks noGrp="1"/>
          </p:cNvSpPr>
          <p:nvPr>
            <p:ph idx="1"/>
          </p:nvPr>
        </p:nvSpPr>
        <p:spPr/>
        <p:txBody>
          <a:bodyPr>
            <a:normAutofit/>
          </a:bodyPr>
          <a:lstStyle/>
          <a:p>
            <a:r>
              <a:rPr lang="en-US" sz="1800" dirty="0">
                <a:cs typeface="Arial"/>
              </a:rPr>
              <a:t>Register for the course version you wish to attend via Peppi.</a:t>
            </a:r>
          </a:p>
          <a:p>
            <a:r>
              <a:rPr lang="en-US" sz="1800" dirty="0">
                <a:cs typeface="Arial"/>
              </a:rPr>
              <a:t>Be present at the start of the first session, regardless of whether it is a physical or virtual session.</a:t>
            </a:r>
          </a:p>
          <a:p>
            <a:r>
              <a:rPr lang="en-US" sz="1800" dirty="0">
                <a:cs typeface="Arial"/>
              </a:rPr>
              <a:t>Updated information about our courses can be found in the </a:t>
            </a:r>
            <a:r>
              <a:rPr lang="en-US" sz="1800" dirty="0">
                <a:cs typeface="Arial"/>
                <a:hlinkClick r:id="rId3"/>
              </a:rPr>
              <a:t>Study Guide</a:t>
            </a:r>
            <a:r>
              <a:rPr lang="en-US" sz="1800" dirty="0">
                <a:cs typeface="Arial"/>
              </a:rPr>
              <a:t>.</a:t>
            </a:r>
          </a:p>
          <a:p>
            <a:pPr marL="0" indent="0">
              <a:buNone/>
            </a:pPr>
            <a:endParaRPr lang="en-US" sz="1800" dirty="0">
              <a:cs typeface="Arial"/>
            </a:endParaRPr>
          </a:p>
          <a:p>
            <a:pPr marL="0" indent="0">
              <a:buNone/>
            </a:pPr>
            <a:r>
              <a:rPr lang="en-US" sz="1800" dirty="0">
                <a:cs typeface="Arial"/>
              </a:rPr>
              <a:t>If you have any questions, please contact </a:t>
            </a:r>
            <a:r>
              <a:rPr lang="sv-FI" sz="1800" dirty="0">
                <a:hlinkClick r:id="rId4"/>
              </a:rPr>
              <a:t>sprakcentret-abokansli@abo.fi</a:t>
            </a:r>
            <a:r>
              <a:rPr lang="sv-FI" sz="1800" dirty="0"/>
              <a:t> </a:t>
            </a:r>
            <a:r>
              <a:rPr lang="en-US" sz="1800" dirty="0">
                <a:cs typeface="Arial"/>
              </a:rPr>
              <a:t>or our teachers.</a:t>
            </a:r>
            <a:endParaRPr lang="sv-FI" sz="1800" dirty="0">
              <a:cs typeface="Arial"/>
            </a:endParaRPr>
          </a:p>
        </p:txBody>
      </p:sp>
      <p:sp>
        <p:nvSpPr>
          <p:cNvPr id="4" name="Date Placeholder 3">
            <a:extLst>
              <a:ext uri="{FF2B5EF4-FFF2-40B4-BE49-F238E27FC236}">
                <a16:creationId xmlns:a16="http://schemas.microsoft.com/office/drawing/2014/main" id="{762C4F64-8658-4C32-EC6F-67CDCD7A0407}"/>
              </a:ext>
            </a:extLst>
          </p:cNvPr>
          <p:cNvSpPr>
            <a:spLocks noGrp="1"/>
          </p:cNvSpPr>
          <p:nvPr>
            <p:ph type="dt" sz="half" idx="10"/>
          </p:nvPr>
        </p:nvSpPr>
        <p:spPr/>
        <p:txBody>
          <a:bodyPr/>
          <a:lstStyle/>
          <a:p>
            <a:fld id="{E471EE96-DF19-441B-B948-03A43917F370}" type="datetime1">
              <a:rPr lang="fi-FI" smtClean="0"/>
              <a:t>18.12.2024</a:t>
            </a:fld>
            <a:endParaRPr lang="fi-FI"/>
          </a:p>
        </p:txBody>
      </p:sp>
    </p:spTree>
    <p:extLst>
      <p:ext uri="{BB962C8B-B14F-4D97-AF65-F5344CB8AC3E}">
        <p14:creationId xmlns:p14="http://schemas.microsoft.com/office/powerpoint/2010/main" val="201407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Question mark on green pastel background">
            <a:extLst>
              <a:ext uri="{FF2B5EF4-FFF2-40B4-BE49-F238E27FC236}">
                <a16:creationId xmlns:a16="http://schemas.microsoft.com/office/drawing/2014/main" id="{739B514B-CD47-54FE-5854-067838EA2B0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857250"/>
            <a:ext cx="9144000" cy="6858000"/>
          </a:xfrm>
          <a:prstGeom prst="rect">
            <a:avLst/>
          </a:prstGeom>
        </p:spPr>
      </p:pic>
      <p:sp>
        <p:nvSpPr>
          <p:cNvPr id="2" name="Slide Number Placeholder 1">
            <a:extLst>
              <a:ext uri="{FF2B5EF4-FFF2-40B4-BE49-F238E27FC236}">
                <a16:creationId xmlns:a16="http://schemas.microsoft.com/office/drawing/2014/main" id="{9BF917CB-0C6D-95FA-8F0E-C4A4D38F4DC4}"/>
              </a:ext>
            </a:extLst>
          </p:cNvPr>
          <p:cNvSpPr>
            <a:spLocks noGrp="1"/>
          </p:cNvSpPr>
          <p:nvPr>
            <p:ph type="sldNum" sz="quarter" idx="12"/>
          </p:nvPr>
        </p:nvSpPr>
        <p:spPr/>
        <p:txBody>
          <a:bodyPr/>
          <a:lstStyle/>
          <a:p>
            <a:fld id="{D9553030-DA0E-469A-A148-F21CB72F8278}" type="slidenum">
              <a:rPr lang="en-US" noProof="0" smtClean="0"/>
              <a:t>16</a:t>
            </a:fld>
            <a:endParaRPr lang="en-US" noProof="0"/>
          </a:p>
        </p:txBody>
      </p:sp>
      <p:sp>
        <p:nvSpPr>
          <p:cNvPr id="3" name="Date Placeholder 2">
            <a:extLst>
              <a:ext uri="{FF2B5EF4-FFF2-40B4-BE49-F238E27FC236}">
                <a16:creationId xmlns:a16="http://schemas.microsoft.com/office/drawing/2014/main" id="{C1DA99A5-8144-F709-50BE-0300E79BD6B5}"/>
              </a:ext>
            </a:extLst>
          </p:cNvPr>
          <p:cNvSpPr>
            <a:spLocks noGrp="1"/>
          </p:cNvSpPr>
          <p:nvPr>
            <p:ph type="dt" sz="half" idx="10"/>
          </p:nvPr>
        </p:nvSpPr>
        <p:spPr/>
        <p:txBody>
          <a:bodyPr/>
          <a:lstStyle/>
          <a:p>
            <a:fld id="{E5BB6BFA-6907-4175-A0E0-A30EE32D172F}" type="datetime1">
              <a:rPr lang="en-US" noProof="0" smtClean="0"/>
              <a:t>12/18/2024</a:t>
            </a:fld>
            <a:endParaRPr lang="en-US" noProof="0"/>
          </a:p>
        </p:txBody>
      </p:sp>
      <p:sp>
        <p:nvSpPr>
          <p:cNvPr id="4" name="Title 3">
            <a:extLst>
              <a:ext uri="{FF2B5EF4-FFF2-40B4-BE49-F238E27FC236}">
                <a16:creationId xmlns:a16="http://schemas.microsoft.com/office/drawing/2014/main" id="{2C50C82D-A0BA-C3D6-448B-5A79A07A0EEC}"/>
              </a:ext>
            </a:extLst>
          </p:cNvPr>
          <p:cNvSpPr>
            <a:spLocks noGrp="1"/>
          </p:cNvSpPr>
          <p:nvPr>
            <p:ph type="title"/>
          </p:nvPr>
        </p:nvSpPr>
        <p:spPr/>
        <p:txBody>
          <a:bodyPr/>
          <a:lstStyle/>
          <a:p>
            <a:r>
              <a:rPr lang="sv-SE" dirty="0"/>
              <a:t>Check </a:t>
            </a:r>
            <a:r>
              <a:rPr lang="sv-SE" dirty="0" err="1"/>
              <a:t>your</a:t>
            </a:r>
            <a:r>
              <a:rPr lang="sv-SE" dirty="0"/>
              <a:t> CEFR-</a:t>
            </a:r>
            <a:r>
              <a:rPr lang="sv-SE" dirty="0" err="1"/>
              <a:t>level</a:t>
            </a:r>
            <a:r>
              <a:rPr lang="sv-SE" dirty="0"/>
              <a:t> </a:t>
            </a:r>
            <a:r>
              <a:rPr lang="sv-SE" dirty="0">
                <a:hlinkClick r:id="rId3">
                  <a:extLst>
                    <a:ext uri="{A12FA001-AC4F-418D-AE19-62706E023703}">
                      <ahyp:hlinkClr xmlns:ahyp="http://schemas.microsoft.com/office/drawing/2018/hyperlinkcolor" val="tx"/>
                    </a:ext>
                  </a:extLst>
                </a:hlinkClick>
              </a:rPr>
              <a:t>here</a:t>
            </a:r>
            <a:endParaRPr lang="sv-FI" dirty="0"/>
          </a:p>
        </p:txBody>
      </p:sp>
      <p:sp>
        <p:nvSpPr>
          <p:cNvPr id="5" name="Text Placeholder 4">
            <a:extLst>
              <a:ext uri="{FF2B5EF4-FFF2-40B4-BE49-F238E27FC236}">
                <a16:creationId xmlns:a16="http://schemas.microsoft.com/office/drawing/2014/main" id="{33996E48-5AF0-9B6E-65F2-B84201A3EF37}"/>
              </a:ext>
            </a:extLst>
          </p:cNvPr>
          <p:cNvSpPr>
            <a:spLocks noGrp="1"/>
          </p:cNvSpPr>
          <p:nvPr>
            <p:ph type="body" idx="1"/>
          </p:nvPr>
        </p:nvSpPr>
        <p:spPr/>
        <p:txBody>
          <a:bodyPr/>
          <a:lstStyle/>
          <a:p>
            <a:r>
              <a:rPr lang="sv-SE" dirty="0">
                <a:solidFill>
                  <a:schemeClr val="tx1">
                    <a:lumMod val="50000"/>
                    <a:lumOff val="50000"/>
                  </a:schemeClr>
                </a:solidFill>
              </a:rPr>
              <a:t>Not sure </a:t>
            </a:r>
            <a:r>
              <a:rPr lang="sv-SE" dirty="0" err="1">
                <a:solidFill>
                  <a:schemeClr val="tx1">
                    <a:lumMod val="50000"/>
                    <a:lumOff val="50000"/>
                  </a:schemeClr>
                </a:solidFill>
              </a:rPr>
              <a:t>which</a:t>
            </a:r>
            <a:r>
              <a:rPr lang="sv-SE" dirty="0">
                <a:solidFill>
                  <a:schemeClr val="tx1">
                    <a:lumMod val="50000"/>
                    <a:lumOff val="50000"/>
                  </a:schemeClr>
                </a:solidFill>
              </a:rPr>
              <a:t> CEFR-</a:t>
            </a:r>
            <a:r>
              <a:rPr lang="sv-SE" dirty="0" err="1">
                <a:solidFill>
                  <a:schemeClr val="tx1">
                    <a:lumMod val="50000"/>
                    <a:lumOff val="50000"/>
                  </a:schemeClr>
                </a:solidFill>
              </a:rPr>
              <a:t>level</a:t>
            </a:r>
            <a:r>
              <a:rPr lang="sv-SE" dirty="0">
                <a:solidFill>
                  <a:schemeClr val="tx1">
                    <a:lumMod val="50000"/>
                    <a:lumOff val="50000"/>
                  </a:schemeClr>
                </a:solidFill>
              </a:rPr>
              <a:t> is </a:t>
            </a:r>
            <a:r>
              <a:rPr lang="sv-SE" dirty="0" err="1">
                <a:solidFill>
                  <a:schemeClr val="tx1">
                    <a:lumMod val="50000"/>
                    <a:lumOff val="50000"/>
                  </a:schemeClr>
                </a:solidFill>
              </a:rPr>
              <a:t>suitable</a:t>
            </a:r>
            <a:r>
              <a:rPr lang="sv-SE" dirty="0">
                <a:solidFill>
                  <a:schemeClr val="tx1">
                    <a:lumMod val="50000"/>
                    <a:lumOff val="50000"/>
                  </a:schemeClr>
                </a:solidFill>
              </a:rPr>
              <a:t> for </a:t>
            </a:r>
            <a:r>
              <a:rPr lang="sv-SE" dirty="0" err="1">
                <a:solidFill>
                  <a:schemeClr val="tx1">
                    <a:lumMod val="50000"/>
                    <a:lumOff val="50000"/>
                  </a:schemeClr>
                </a:solidFill>
              </a:rPr>
              <a:t>you</a:t>
            </a:r>
            <a:r>
              <a:rPr lang="sv-SE" dirty="0">
                <a:solidFill>
                  <a:schemeClr val="tx1">
                    <a:lumMod val="50000"/>
                    <a:lumOff val="50000"/>
                  </a:schemeClr>
                </a:solidFill>
              </a:rPr>
              <a:t>?</a:t>
            </a:r>
            <a:endParaRPr lang="sv-FI" dirty="0">
              <a:solidFill>
                <a:schemeClr val="tx1">
                  <a:lumMod val="50000"/>
                  <a:lumOff val="50000"/>
                </a:schemeClr>
              </a:solidFill>
            </a:endParaRPr>
          </a:p>
        </p:txBody>
      </p:sp>
    </p:spTree>
    <p:extLst>
      <p:ext uri="{BB962C8B-B14F-4D97-AF65-F5344CB8AC3E}">
        <p14:creationId xmlns:p14="http://schemas.microsoft.com/office/powerpoint/2010/main" val="335567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3152"/>
            <a:ext cx="8229600" cy="857250"/>
          </a:xfrm>
        </p:spPr>
        <p:txBody>
          <a:bodyPr>
            <a:normAutofit/>
          </a:bodyPr>
          <a:lstStyle/>
          <a:p>
            <a:r>
              <a:rPr lang="sv-FI" sz="4200" dirty="0"/>
              <a:t>Communication </a:t>
            </a:r>
            <a:r>
              <a:rPr lang="sv-FI" sz="4200" dirty="0" err="1"/>
              <a:t>channels</a:t>
            </a:r>
            <a:endParaRPr lang="sv-FI" sz="4200" dirty="0"/>
          </a:p>
        </p:txBody>
      </p:sp>
      <p:sp>
        <p:nvSpPr>
          <p:cNvPr id="3" name="Content Placeholder 2"/>
          <p:cNvSpPr>
            <a:spLocks noGrp="1"/>
          </p:cNvSpPr>
          <p:nvPr>
            <p:ph idx="1"/>
          </p:nvPr>
        </p:nvSpPr>
        <p:spPr>
          <a:xfrm>
            <a:off x="457200" y="1320403"/>
            <a:ext cx="8507288" cy="3555604"/>
          </a:xfrm>
        </p:spPr>
        <p:txBody>
          <a:bodyPr>
            <a:noAutofit/>
          </a:bodyPr>
          <a:lstStyle/>
          <a:p>
            <a:pPr lvl="1">
              <a:lnSpc>
                <a:spcPct val="90000"/>
              </a:lnSpc>
              <a:buFont typeface="Wingdings" panose="05000000000000000000" pitchFamily="2" charset="2"/>
              <a:buChar char="Ø"/>
            </a:pPr>
            <a:endParaRPr lang="sv-FI" altLang="sv-FI" sz="2500" dirty="0">
              <a:cs typeface="Arial" panose="020B0604020202020204" pitchFamily="34" charset="0"/>
              <a:hlinkClick r:id="" action="ppaction://noaction"/>
            </a:endParaRPr>
          </a:p>
          <a:p>
            <a:pPr lvl="1">
              <a:lnSpc>
                <a:spcPct val="90000"/>
              </a:lnSpc>
              <a:buFont typeface="Wingdings" panose="05000000000000000000" pitchFamily="2" charset="2"/>
              <a:buChar char="Ø"/>
            </a:pPr>
            <a:r>
              <a:rPr lang="sv-FI" altLang="sv-FI" sz="2500" dirty="0">
                <a:cs typeface="Arial" panose="020B0604020202020204" pitchFamily="34" charset="0"/>
                <a:hlinkClick r:id="rId3"/>
              </a:rPr>
              <a:t>Study Guide</a:t>
            </a:r>
            <a:endParaRPr lang="sv-FI" altLang="sv-FI" sz="2500" dirty="0">
              <a:cs typeface="Arial" panose="020B0604020202020204" pitchFamily="34" charset="0"/>
            </a:endParaRPr>
          </a:p>
          <a:p>
            <a:pPr lvl="1">
              <a:lnSpc>
                <a:spcPct val="90000"/>
              </a:lnSpc>
              <a:buFont typeface="Wingdings" panose="05000000000000000000" pitchFamily="2" charset="2"/>
              <a:buChar char="Ø"/>
            </a:pPr>
            <a:r>
              <a:rPr lang="sv-FI" altLang="sv-FI" sz="2500" dirty="0">
                <a:cs typeface="Arial" panose="020B0604020202020204" pitchFamily="34" charset="0"/>
                <a:hlinkClick r:id="rId4"/>
              </a:rPr>
              <a:t>Language Centre webpages </a:t>
            </a:r>
            <a:r>
              <a:rPr lang="sv-FI" altLang="sv-FI" sz="2500" dirty="0">
                <a:cs typeface="Arial" panose="020B0604020202020204" pitchFamily="34" charset="0"/>
              </a:rPr>
              <a:t>on the </a:t>
            </a:r>
            <a:r>
              <a:rPr lang="sv-FI" altLang="sv-FI" sz="2500" dirty="0" err="1">
                <a:cs typeface="Arial" panose="020B0604020202020204" pitchFamily="34" charset="0"/>
              </a:rPr>
              <a:t>intranet</a:t>
            </a:r>
            <a:endParaRPr lang="sv-FI" altLang="sv-FI" sz="2500" dirty="0">
              <a:cs typeface="Arial" panose="020B0604020202020204" pitchFamily="34" charset="0"/>
            </a:endParaRPr>
          </a:p>
          <a:p>
            <a:pPr lvl="1">
              <a:lnSpc>
                <a:spcPct val="90000"/>
              </a:lnSpc>
              <a:buFont typeface="Wingdings" panose="05000000000000000000" pitchFamily="2" charset="2"/>
              <a:buChar char="Ø"/>
            </a:pPr>
            <a:r>
              <a:rPr lang="sv-SE" altLang="sv-FI" sz="2500" dirty="0">
                <a:cs typeface="Arial" panose="020B0604020202020204" pitchFamily="34" charset="0"/>
                <a:hlinkClick r:id="rId5"/>
              </a:rPr>
              <a:t>Instagram</a:t>
            </a:r>
            <a:endParaRPr lang="sv-SE" altLang="sv-FI" sz="2500" dirty="0">
              <a:cs typeface="Arial" panose="020B0604020202020204" pitchFamily="34" charset="0"/>
            </a:endParaRPr>
          </a:p>
          <a:p>
            <a:pPr lvl="1">
              <a:lnSpc>
                <a:spcPct val="90000"/>
              </a:lnSpc>
              <a:buFont typeface="Wingdings" panose="05000000000000000000" pitchFamily="2" charset="2"/>
              <a:buChar char="Ø"/>
            </a:pPr>
            <a:r>
              <a:rPr lang="sv-SE" altLang="sv-FI" sz="2500">
                <a:cs typeface="Arial" panose="020B0604020202020204" pitchFamily="34" charset="0"/>
                <a:hlinkClick r:id="rId6"/>
              </a:rPr>
              <a:t>Newsletter</a:t>
            </a:r>
            <a:endParaRPr lang="sv-SE" altLang="sv-FI" sz="2500" dirty="0">
              <a:cs typeface="Arial" panose="020B0604020202020204" pitchFamily="34" charset="0"/>
            </a:endParaRPr>
          </a:p>
          <a:p>
            <a:pPr marL="457200" lvl="1" indent="0">
              <a:lnSpc>
                <a:spcPct val="90000"/>
              </a:lnSpc>
              <a:buNone/>
            </a:pPr>
            <a:endParaRPr lang="sv-SE" altLang="sv-FI" sz="2500" dirty="0">
              <a:cs typeface="Arial" panose="020B0604020202020204" pitchFamily="34" charset="0"/>
            </a:endParaRPr>
          </a:p>
          <a:p>
            <a:pPr marL="457200" lvl="1" indent="0">
              <a:lnSpc>
                <a:spcPct val="90000"/>
              </a:lnSpc>
              <a:buNone/>
            </a:pPr>
            <a:r>
              <a:rPr lang="sv-SE" altLang="sv-FI" sz="2500" b="1" dirty="0" err="1">
                <a:solidFill>
                  <a:schemeClr val="accent2"/>
                </a:solidFill>
                <a:cs typeface="Arial" panose="020B0604020202020204" pitchFamily="34" charset="0"/>
              </a:rPr>
              <a:t>Remember</a:t>
            </a:r>
            <a:r>
              <a:rPr lang="sv-SE" altLang="sv-FI" sz="2500" b="1" dirty="0">
                <a:solidFill>
                  <a:schemeClr val="accent2"/>
                </a:solidFill>
                <a:cs typeface="Arial" panose="020B0604020202020204" pitchFamily="34" charset="0"/>
              </a:rPr>
              <a:t> to read </a:t>
            </a:r>
            <a:r>
              <a:rPr lang="sv-SE" altLang="sv-FI" sz="2500" b="1" dirty="0" err="1">
                <a:solidFill>
                  <a:schemeClr val="accent2"/>
                </a:solidFill>
                <a:cs typeface="Arial" panose="020B0604020202020204" pitchFamily="34" charset="0"/>
              </a:rPr>
              <a:t>your</a:t>
            </a:r>
            <a:r>
              <a:rPr lang="sv-SE" altLang="sv-FI" sz="2500" b="1" dirty="0">
                <a:solidFill>
                  <a:schemeClr val="accent2"/>
                </a:solidFill>
                <a:cs typeface="Arial" panose="020B0604020202020204" pitchFamily="34" charset="0"/>
              </a:rPr>
              <a:t> </a:t>
            </a:r>
            <a:r>
              <a:rPr lang="sv-FI" altLang="sv-FI" sz="2500" b="1" dirty="0">
                <a:solidFill>
                  <a:schemeClr val="accent2"/>
                </a:solidFill>
                <a:cs typeface="Arial" panose="020B0604020202020204" pitchFamily="34" charset="0"/>
              </a:rPr>
              <a:t>abo.fi e-mail </a:t>
            </a:r>
            <a:r>
              <a:rPr lang="sv-FI" altLang="sv-FI" sz="2500" b="1" dirty="0" err="1">
                <a:solidFill>
                  <a:schemeClr val="accent2"/>
                </a:solidFill>
                <a:cs typeface="Arial" panose="020B0604020202020204" pitchFamily="34" charset="0"/>
              </a:rPr>
              <a:t>regularly</a:t>
            </a:r>
            <a:r>
              <a:rPr lang="sv-FI" altLang="sv-FI" sz="2500" b="1" dirty="0">
                <a:solidFill>
                  <a:schemeClr val="accent2"/>
                </a:solidFill>
                <a:cs typeface="Arial" panose="020B0604020202020204" pitchFamily="34" charset="0"/>
              </a:rPr>
              <a:t>!</a:t>
            </a:r>
          </a:p>
          <a:p>
            <a:pPr lvl="1">
              <a:lnSpc>
                <a:spcPct val="90000"/>
              </a:lnSpc>
              <a:buFont typeface="Wingdings" panose="05000000000000000000" pitchFamily="2" charset="2"/>
              <a:buChar char="Ø"/>
            </a:pPr>
            <a:endParaRPr lang="sv-FI" altLang="sv-FI" sz="2500" dirty="0">
              <a:latin typeface="+mn-lt"/>
              <a:cs typeface="Arial" panose="020B0604020202020204" pitchFamily="34" charset="0"/>
            </a:endParaRPr>
          </a:p>
        </p:txBody>
      </p:sp>
    </p:spTree>
    <p:extLst>
      <p:ext uri="{BB962C8B-B14F-4D97-AF65-F5344CB8AC3E}">
        <p14:creationId xmlns:p14="http://schemas.microsoft.com/office/powerpoint/2010/main" val="36945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51A41E-66B3-302B-458E-40040039AC86}"/>
              </a:ext>
            </a:extLst>
          </p:cNvPr>
          <p:cNvSpPr>
            <a:spLocks noGrp="1"/>
          </p:cNvSpPr>
          <p:nvPr>
            <p:ph type="sldNum" sz="quarter" idx="12"/>
          </p:nvPr>
        </p:nvSpPr>
        <p:spPr/>
        <p:txBody>
          <a:bodyPr/>
          <a:lstStyle/>
          <a:p>
            <a:fld id="{D9553030-DA0E-469A-A148-F21CB72F8278}" type="slidenum">
              <a:rPr lang="fi-FI" smtClean="0"/>
              <a:t>18</a:t>
            </a:fld>
            <a:endParaRPr lang="fi-FI"/>
          </a:p>
        </p:txBody>
      </p:sp>
      <p:sp>
        <p:nvSpPr>
          <p:cNvPr id="3" name="Date Placeholder 2">
            <a:extLst>
              <a:ext uri="{FF2B5EF4-FFF2-40B4-BE49-F238E27FC236}">
                <a16:creationId xmlns:a16="http://schemas.microsoft.com/office/drawing/2014/main" id="{BD3B45AA-897C-89BD-34B9-E0F3742A432D}"/>
              </a:ext>
            </a:extLst>
          </p:cNvPr>
          <p:cNvSpPr>
            <a:spLocks noGrp="1"/>
          </p:cNvSpPr>
          <p:nvPr>
            <p:ph type="dt" sz="half" idx="10"/>
          </p:nvPr>
        </p:nvSpPr>
        <p:spPr/>
        <p:txBody>
          <a:bodyPr/>
          <a:lstStyle/>
          <a:p>
            <a:fld id="{DB74280B-061F-4ECB-ACE8-A96933311905}" type="datetime1">
              <a:rPr lang="fi-FI" smtClean="0"/>
              <a:t>18.12.2024</a:t>
            </a:fld>
            <a:endParaRPr lang="fi-FI"/>
          </a:p>
        </p:txBody>
      </p:sp>
      <p:sp>
        <p:nvSpPr>
          <p:cNvPr id="4" name="Title 3">
            <a:extLst>
              <a:ext uri="{FF2B5EF4-FFF2-40B4-BE49-F238E27FC236}">
                <a16:creationId xmlns:a16="http://schemas.microsoft.com/office/drawing/2014/main" id="{B426EB7F-DCDE-E89A-5643-69AD37ADE0A4}"/>
              </a:ext>
            </a:extLst>
          </p:cNvPr>
          <p:cNvSpPr>
            <a:spLocks noGrp="1"/>
          </p:cNvSpPr>
          <p:nvPr>
            <p:ph type="title"/>
          </p:nvPr>
        </p:nvSpPr>
        <p:spPr>
          <a:xfrm>
            <a:off x="447124" y="734546"/>
            <a:ext cx="8229600" cy="857250"/>
          </a:xfrm>
        </p:spPr>
        <p:txBody>
          <a:bodyPr/>
          <a:lstStyle/>
          <a:p>
            <a:r>
              <a:rPr lang="sv-SE" dirty="0" err="1"/>
              <a:t>Website</a:t>
            </a:r>
            <a:r>
              <a:rPr lang="sv-SE" dirty="0"/>
              <a:t> abo.fi/en</a:t>
            </a:r>
            <a:endParaRPr lang="sv-FI" dirty="0"/>
          </a:p>
        </p:txBody>
      </p:sp>
      <p:pic>
        <p:nvPicPr>
          <p:cNvPr id="6" name="Picture 5" descr="A screenshot of a computer&#10;&#10;Description automatically generated">
            <a:extLst>
              <a:ext uri="{FF2B5EF4-FFF2-40B4-BE49-F238E27FC236}">
                <a16:creationId xmlns:a16="http://schemas.microsoft.com/office/drawing/2014/main" id="{FB755618-BFE8-D594-8A2B-61353B79F1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809750"/>
            <a:ext cx="7543800" cy="2881029"/>
          </a:xfrm>
          <a:prstGeom prst="rect">
            <a:avLst/>
          </a:prstGeom>
        </p:spPr>
      </p:pic>
    </p:spTree>
    <p:extLst>
      <p:ext uri="{BB962C8B-B14F-4D97-AF65-F5344CB8AC3E}">
        <p14:creationId xmlns:p14="http://schemas.microsoft.com/office/powerpoint/2010/main" val="393785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7F1255-936A-E585-A708-0FDDA806736F}"/>
              </a:ext>
            </a:extLst>
          </p:cNvPr>
          <p:cNvSpPr>
            <a:spLocks noGrp="1"/>
          </p:cNvSpPr>
          <p:nvPr>
            <p:ph type="sldNum" sz="quarter" idx="12"/>
          </p:nvPr>
        </p:nvSpPr>
        <p:spPr/>
        <p:txBody>
          <a:bodyPr/>
          <a:lstStyle/>
          <a:p>
            <a:fld id="{D9553030-DA0E-469A-A148-F21CB72F8278}" type="slidenum">
              <a:rPr lang="fi-FI" smtClean="0"/>
              <a:t>19</a:t>
            </a:fld>
            <a:endParaRPr lang="fi-FI"/>
          </a:p>
        </p:txBody>
      </p:sp>
      <p:sp>
        <p:nvSpPr>
          <p:cNvPr id="3" name="Date Placeholder 2">
            <a:extLst>
              <a:ext uri="{FF2B5EF4-FFF2-40B4-BE49-F238E27FC236}">
                <a16:creationId xmlns:a16="http://schemas.microsoft.com/office/drawing/2014/main" id="{1165883C-649C-8FFA-F252-343E0D5F858E}"/>
              </a:ext>
            </a:extLst>
          </p:cNvPr>
          <p:cNvSpPr>
            <a:spLocks noGrp="1"/>
          </p:cNvSpPr>
          <p:nvPr>
            <p:ph type="dt" sz="half" idx="10"/>
          </p:nvPr>
        </p:nvSpPr>
        <p:spPr/>
        <p:txBody>
          <a:bodyPr/>
          <a:lstStyle/>
          <a:p>
            <a:fld id="{DB74280B-061F-4ECB-ACE8-A96933311905}" type="datetime1">
              <a:rPr lang="fi-FI" smtClean="0"/>
              <a:t>18.12.2024</a:t>
            </a:fld>
            <a:endParaRPr lang="fi-FI"/>
          </a:p>
        </p:txBody>
      </p:sp>
      <p:sp>
        <p:nvSpPr>
          <p:cNvPr id="4" name="Title 3">
            <a:extLst>
              <a:ext uri="{FF2B5EF4-FFF2-40B4-BE49-F238E27FC236}">
                <a16:creationId xmlns:a16="http://schemas.microsoft.com/office/drawing/2014/main" id="{3B455AF0-6AAB-7EEA-8D21-C54A85D3DCE8}"/>
              </a:ext>
            </a:extLst>
          </p:cNvPr>
          <p:cNvSpPr>
            <a:spLocks noGrp="1"/>
          </p:cNvSpPr>
          <p:nvPr>
            <p:ph type="title"/>
          </p:nvPr>
        </p:nvSpPr>
        <p:spPr/>
        <p:txBody>
          <a:bodyPr/>
          <a:lstStyle/>
          <a:p>
            <a:r>
              <a:rPr lang="sv-SE" dirty="0" err="1"/>
              <a:t>Intranet</a:t>
            </a:r>
            <a:endParaRPr lang="sv-FI" dirty="0"/>
          </a:p>
        </p:txBody>
      </p:sp>
      <p:pic>
        <p:nvPicPr>
          <p:cNvPr id="5" name="Picture 4" descr="A screenshot of a computer&#10;&#10;Description automatically generated">
            <a:extLst>
              <a:ext uri="{FF2B5EF4-FFF2-40B4-BE49-F238E27FC236}">
                <a16:creationId xmlns:a16="http://schemas.microsoft.com/office/drawing/2014/main" id="{629CA881-545B-4AC3-0B93-1264B14F5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63" y="1962150"/>
            <a:ext cx="7689037" cy="2209800"/>
          </a:xfrm>
          <a:prstGeom prst="rect">
            <a:avLst/>
          </a:prstGeom>
        </p:spPr>
      </p:pic>
    </p:spTree>
    <p:extLst>
      <p:ext uri="{BB962C8B-B14F-4D97-AF65-F5344CB8AC3E}">
        <p14:creationId xmlns:p14="http://schemas.microsoft.com/office/powerpoint/2010/main" val="317276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171A8-BAC1-E5A7-4685-EAD005B77245}"/>
              </a:ext>
            </a:extLst>
          </p:cNvPr>
          <p:cNvSpPr>
            <a:spLocks noGrp="1"/>
          </p:cNvSpPr>
          <p:nvPr>
            <p:ph type="sldNum" sz="quarter" idx="12"/>
          </p:nvPr>
        </p:nvSpPr>
        <p:spPr/>
        <p:txBody>
          <a:bodyPr/>
          <a:lstStyle/>
          <a:p>
            <a:fld id="{D9553030-DA0E-469A-A148-F21CB72F8278}" type="slidenum">
              <a:rPr lang="en-US" noProof="0" smtClean="0"/>
              <a:t>2</a:t>
            </a:fld>
            <a:endParaRPr lang="en-US" noProof="0"/>
          </a:p>
        </p:txBody>
      </p:sp>
      <p:sp>
        <p:nvSpPr>
          <p:cNvPr id="3" name="Date Placeholder 2">
            <a:extLst>
              <a:ext uri="{FF2B5EF4-FFF2-40B4-BE49-F238E27FC236}">
                <a16:creationId xmlns:a16="http://schemas.microsoft.com/office/drawing/2014/main" id="{E2FE20CA-C01C-F355-1440-DE1F318E0CEF}"/>
              </a:ext>
            </a:extLst>
          </p:cNvPr>
          <p:cNvSpPr>
            <a:spLocks noGrp="1"/>
          </p:cNvSpPr>
          <p:nvPr>
            <p:ph type="dt" sz="half" idx="10"/>
          </p:nvPr>
        </p:nvSpPr>
        <p:spPr/>
        <p:txBody>
          <a:bodyPr/>
          <a:lstStyle/>
          <a:p>
            <a:fld id="{D9B00C95-1044-4E34-ABC2-DF83F0F6E9C2}" type="datetime1">
              <a:rPr lang="en-US" noProof="0" smtClean="0"/>
              <a:t>12/18/2024</a:t>
            </a:fld>
            <a:endParaRPr lang="en-US" noProof="0"/>
          </a:p>
        </p:txBody>
      </p:sp>
      <p:sp>
        <p:nvSpPr>
          <p:cNvPr id="4" name="Content Placeholder 3">
            <a:extLst>
              <a:ext uri="{FF2B5EF4-FFF2-40B4-BE49-F238E27FC236}">
                <a16:creationId xmlns:a16="http://schemas.microsoft.com/office/drawing/2014/main" id="{A61D1340-31EC-234F-5CB1-7F50A3A5A6F3}"/>
              </a:ext>
            </a:extLst>
          </p:cNvPr>
          <p:cNvSpPr>
            <a:spLocks noGrp="1"/>
          </p:cNvSpPr>
          <p:nvPr>
            <p:ph idx="1"/>
          </p:nvPr>
        </p:nvSpPr>
        <p:spPr/>
        <p:txBody>
          <a:bodyPr>
            <a:normAutofit/>
          </a:bodyPr>
          <a:lstStyle/>
          <a:p>
            <a:r>
              <a:rPr lang="sv-SE" sz="1600" dirty="0"/>
              <a:t>Operates in Åbo and Vasa</a:t>
            </a:r>
          </a:p>
          <a:p>
            <a:r>
              <a:rPr lang="sv-SE" sz="1600" dirty="0"/>
              <a:t>Courses in </a:t>
            </a:r>
            <a:r>
              <a:rPr lang="sv-SE" sz="1600" dirty="0" err="1"/>
              <a:t>languages</a:t>
            </a:r>
            <a:r>
              <a:rPr lang="sv-SE" sz="1600" dirty="0"/>
              <a:t> and </a:t>
            </a:r>
            <a:r>
              <a:rPr lang="sv-SE" sz="1600" dirty="0" err="1"/>
              <a:t>communication</a:t>
            </a:r>
            <a:r>
              <a:rPr lang="sv-SE" sz="1600" dirty="0"/>
              <a:t>, for </a:t>
            </a:r>
            <a:r>
              <a:rPr lang="sv-SE" sz="1600" dirty="0" err="1"/>
              <a:t>example</a:t>
            </a:r>
            <a:r>
              <a:rPr lang="sv-SE" sz="1600" dirty="0"/>
              <a:t>:</a:t>
            </a:r>
          </a:p>
          <a:p>
            <a:pPr lvl="1">
              <a:buFont typeface="Courier New" panose="02070309020205020404" pitchFamily="49" charset="0"/>
              <a:buChar char="o"/>
            </a:pPr>
            <a:r>
              <a:rPr lang="sv-SE" sz="1600" dirty="0"/>
              <a:t>Swedish and </a:t>
            </a:r>
            <a:r>
              <a:rPr lang="sv-SE" sz="1600" dirty="0" err="1"/>
              <a:t>Finnish</a:t>
            </a:r>
            <a:r>
              <a:rPr lang="sv-SE" sz="1600" dirty="0"/>
              <a:t> as a </a:t>
            </a:r>
            <a:r>
              <a:rPr lang="sv-SE" sz="1600" dirty="0" err="1"/>
              <a:t>Foreign</a:t>
            </a:r>
            <a:r>
              <a:rPr lang="sv-SE" sz="1600" dirty="0"/>
              <a:t> </a:t>
            </a:r>
            <a:r>
              <a:rPr lang="sv-SE" sz="1600" dirty="0" err="1"/>
              <a:t>Language</a:t>
            </a:r>
            <a:r>
              <a:rPr lang="sv-SE" sz="1600" dirty="0"/>
              <a:t> </a:t>
            </a:r>
            <a:r>
              <a:rPr lang="sv-SE" sz="1200" dirty="0"/>
              <a:t>(max. 24 students/</a:t>
            </a:r>
            <a:r>
              <a:rPr lang="sv-SE" sz="1200" dirty="0" err="1"/>
              <a:t>group</a:t>
            </a:r>
            <a:r>
              <a:rPr lang="sv-SE" sz="1200" dirty="0"/>
              <a:t>)</a:t>
            </a:r>
            <a:endParaRPr lang="sv-SE" sz="1600" dirty="0"/>
          </a:p>
          <a:p>
            <a:pPr lvl="1">
              <a:buFont typeface="Courier New" panose="02070309020205020404" pitchFamily="49" charset="0"/>
              <a:buChar char="o"/>
            </a:pPr>
            <a:r>
              <a:rPr lang="sv-SE" sz="1600" dirty="0" err="1"/>
              <a:t>Other</a:t>
            </a:r>
            <a:r>
              <a:rPr lang="sv-SE" sz="1600" dirty="0"/>
              <a:t> </a:t>
            </a:r>
            <a:r>
              <a:rPr lang="sv-SE" sz="1600" dirty="0" err="1"/>
              <a:t>foreign</a:t>
            </a:r>
            <a:r>
              <a:rPr lang="sv-SE" sz="1600" dirty="0"/>
              <a:t> </a:t>
            </a:r>
            <a:r>
              <a:rPr lang="sv-SE" sz="1600" dirty="0" err="1"/>
              <a:t>languages</a:t>
            </a:r>
            <a:r>
              <a:rPr lang="sv-SE" sz="1600" dirty="0"/>
              <a:t> (</a:t>
            </a:r>
            <a:r>
              <a:rPr lang="sv-SE" sz="1600" dirty="0" err="1"/>
              <a:t>taught</a:t>
            </a:r>
            <a:r>
              <a:rPr lang="sv-SE" sz="1600" dirty="0"/>
              <a:t> in Swedish)</a:t>
            </a:r>
          </a:p>
          <a:p>
            <a:r>
              <a:rPr lang="sv-SE" sz="1600" dirty="0" err="1"/>
              <a:t>Language</a:t>
            </a:r>
            <a:r>
              <a:rPr lang="sv-SE" sz="1600" dirty="0"/>
              <a:t> </a:t>
            </a:r>
            <a:r>
              <a:rPr lang="sv-SE" sz="1600" dirty="0" err="1"/>
              <a:t>response</a:t>
            </a:r>
            <a:r>
              <a:rPr lang="sv-SE" sz="1600" dirty="0"/>
              <a:t> </a:t>
            </a:r>
            <a:r>
              <a:rPr lang="sv-SE" sz="1600" dirty="0" err="1"/>
              <a:t>of</a:t>
            </a:r>
            <a:r>
              <a:rPr lang="sv-SE" sz="1600" dirty="0"/>
              <a:t> </a:t>
            </a:r>
            <a:r>
              <a:rPr lang="sv-SE" sz="1600" dirty="0" err="1"/>
              <a:t>degree</a:t>
            </a:r>
            <a:r>
              <a:rPr lang="sv-SE" sz="1600" dirty="0"/>
              <a:t> </a:t>
            </a:r>
            <a:r>
              <a:rPr lang="sv-SE" sz="1600" dirty="0" err="1"/>
              <a:t>theses</a:t>
            </a:r>
            <a:r>
              <a:rPr lang="sv-SE" sz="1600" dirty="0"/>
              <a:t> </a:t>
            </a:r>
          </a:p>
          <a:p>
            <a:r>
              <a:rPr lang="sv-SE" sz="1600" dirty="0"/>
              <a:t>Text </a:t>
            </a:r>
            <a:r>
              <a:rPr lang="sv-SE" sz="1600" dirty="0" err="1"/>
              <a:t>consultation</a:t>
            </a:r>
            <a:endParaRPr lang="sv-SE" sz="1600" dirty="0"/>
          </a:p>
          <a:p>
            <a:r>
              <a:rPr lang="sv-SE" sz="1600" dirty="0" err="1"/>
              <a:t>Language</a:t>
            </a:r>
            <a:r>
              <a:rPr lang="sv-SE" sz="1600" dirty="0"/>
              <a:t> </a:t>
            </a:r>
            <a:r>
              <a:rPr lang="sv-SE" sz="1600" dirty="0" err="1"/>
              <a:t>proficiency</a:t>
            </a:r>
            <a:r>
              <a:rPr lang="sv-SE" sz="1600" dirty="0"/>
              <a:t> tests</a:t>
            </a:r>
          </a:p>
        </p:txBody>
      </p:sp>
      <p:sp>
        <p:nvSpPr>
          <p:cNvPr id="5" name="Title 4">
            <a:extLst>
              <a:ext uri="{FF2B5EF4-FFF2-40B4-BE49-F238E27FC236}">
                <a16:creationId xmlns:a16="http://schemas.microsoft.com/office/drawing/2014/main" id="{E54BC5CB-BDA6-A389-A274-4D2C6D89EBB9}"/>
              </a:ext>
            </a:extLst>
          </p:cNvPr>
          <p:cNvSpPr>
            <a:spLocks noGrp="1"/>
          </p:cNvSpPr>
          <p:nvPr>
            <p:ph type="title"/>
          </p:nvPr>
        </p:nvSpPr>
        <p:spPr/>
        <p:txBody>
          <a:bodyPr>
            <a:noAutofit/>
          </a:bodyPr>
          <a:lstStyle/>
          <a:p>
            <a:r>
              <a:rPr lang="sv-FI" sz="3600" dirty="0"/>
              <a:t>The Language Centre in a </a:t>
            </a:r>
            <a:r>
              <a:rPr lang="sv-FI" sz="3600" dirty="0" err="1"/>
              <a:t>nutshell</a:t>
            </a:r>
            <a:endParaRPr lang="sv-FI" sz="3600" dirty="0"/>
          </a:p>
        </p:txBody>
      </p:sp>
    </p:spTree>
    <p:extLst>
      <p:ext uri="{BB962C8B-B14F-4D97-AF65-F5344CB8AC3E}">
        <p14:creationId xmlns:p14="http://schemas.microsoft.com/office/powerpoint/2010/main" val="307309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fi-FI" smtClean="0"/>
              <a:t>20</a:t>
            </a:fld>
            <a:endParaRPr lang="fi-FI"/>
          </a:p>
        </p:txBody>
      </p:sp>
      <p:sp>
        <p:nvSpPr>
          <p:cNvPr id="3" name="Date Placeholder 2"/>
          <p:cNvSpPr>
            <a:spLocks noGrp="1"/>
          </p:cNvSpPr>
          <p:nvPr>
            <p:ph type="dt" sz="half" idx="10"/>
          </p:nvPr>
        </p:nvSpPr>
        <p:spPr/>
        <p:txBody>
          <a:bodyPr/>
          <a:lstStyle/>
          <a:p>
            <a:endParaRPr lang="fi-FI" dirty="0"/>
          </a:p>
        </p:txBody>
      </p:sp>
      <p:sp>
        <p:nvSpPr>
          <p:cNvPr id="4" name="Content Placeholder 3"/>
          <p:cNvSpPr>
            <a:spLocks noGrp="1"/>
          </p:cNvSpPr>
          <p:nvPr>
            <p:ph idx="1"/>
          </p:nvPr>
        </p:nvSpPr>
        <p:spPr/>
        <p:txBody>
          <a:bodyPr/>
          <a:lstStyle/>
          <a:p>
            <a:r>
              <a:rPr lang="sv-SE" dirty="0"/>
              <a:t>Fabriksgatan 2, Arken</a:t>
            </a:r>
          </a:p>
          <a:p>
            <a:r>
              <a:rPr lang="sv-SE" dirty="0" err="1"/>
              <a:t>Building</a:t>
            </a:r>
            <a:r>
              <a:rPr lang="sv-SE" dirty="0"/>
              <a:t> B, 2nd and 3rd </a:t>
            </a:r>
            <a:r>
              <a:rPr lang="sv-SE" dirty="0" err="1"/>
              <a:t>floors</a:t>
            </a:r>
            <a:endParaRPr lang="sv-SE" dirty="0"/>
          </a:p>
          <a:p>
            <a:r>
              <a:rPr lang="sv-SE" dirty="0" err="1"/>
              <a:t>Building</a:t>
            </a:r>
            <a:r>
              <a:rPr lang="sv-SE" dirty="0"/>
              <a:t> G, 1st and 2nd </a:t>
            </a:r>
            <a:r>
              <a:rPr lang="sv-SE" dirty="0" err="1"/>
              <a:t>floors</a:t>
            </a:r>
            <a:endParaRPr lang="sv-SE" dirty="0"/>
          </a:p>
          <a:p>
            <a:endParaRPr lang="sv-SE" dirty="0"/>
          </a:p>
          <a:p>
            <a:endParaRPr lang="sv-FI" dirty="0"/>
          </a:p>
        </p:txBody>
      </p:sp>
      <p:sp>
        <p:nvSpPr>
          <p:cNvPr id="5" name="Title 4"/>
          <p:cNvSpPr>
            <a:spLocks noGrp="1"/>
          </p:cNvSpPr>
          <p:nvPr>
            <p:ph type="title"/>
          </p:nvPr>
        </p:nvSpPr>
        <p:spPr/>
        <p:txBody>
          <a:bodyPr/>
          <a:lstStyle/>
          <a:p>
            <a:r>
              <a:rPr lang="sv-FI" dirty="0" err="1"/>
              <a:t>Location</a:t>
            </a:r>
            <a:r>
              <a:rPr lang="sv-FI" dirty="0"/>
              <a:t> in Åbo/Turku</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1851670"/>
            <a:ext cx="3304997" cy="2011499"/>
          </a:xfrm>
          <a:prstGeom prst="rect">
            <a:avLst/>
          </a:prstGeom>
        </p:spPr>
      </p:pic>
    </p:spTree>
    <p:extLst>
      <p:ext uri="{BB962C8B-B14F-4D97-AF65-F5344CB8AC3E}">
        <p14:creationId xmlns:p14="http://schemas.microsoft.com/office/powerpoint/2010/main" val="170236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9553030-DA0E-469A-A148-F21CB72F8278}" type="slidenum">
              <a:rPr lang="fi-FI" smtClean="0"/>
              <a:t>21</a:t>
            </a:fld>
            <a:endParaRPr lang="fi-FI"/>
          </a:p>
        </p:txBody>
      </p:sp>
      <p:sp>
        <p:nvSpPr>
          <p:cNvPr id="4" name="Content Placeholder 3"/>
          <p:cNvSpPr>
            <a:spLocks noGrp="1"/>
          </p:cNvSpPr>
          <p:nvPr>
            <p:ph idx="1"/>
          </p:nvPr>
        </p:nvSpPr>
        <p:spPr>
          <a:xfrm>
            <a:off x="533400" y="1352550"/>
            <a:ext cx="8229600" cy="2766938"/>
          </a:xfrm>
        </p:spPr>
        <p:txBody>
          <a:bodyPr>
            <a:normAutofit lnSpcReduction="10000"/>
          </a:bodyPr>
          <a:lstStyle/>
          <a:p>
            <a:pPr marL="0" indent="0" algn="ctr">
              <a:buNone/>
            </a:pPr>
            <a:r>
              <a:rPr lang="en-GB" b="1" dirty="0"/>
              <a:t>Administrative Director</a:t>
            </a:r>
          </a:p>
          <a:p>
            <a:pPr marL="0" indent="0" algn="ctr">
              <a:buNone/>
            </a:pPr>
            <a:r>
              <a:rPr lang="en-GB" dirty="0"/>
              <a:t>Mia Panisse</a:t>
            </a:r>
          </a:p>
          <a:p>
            <a:pPr marL="0" indent="0" algn="ctr">
              <a:buNone/>
            </a:pPr>
            <a:r>
              <a:rPr lang="en-GB" dirty="0"/>
              <a:t>Office: </a:t>
            </a:r>
            <a:r>
              <a:rPr lang="en-GB" dirty="0" err="1"/>
              <a:t>Arken</a:t>
            </a:r>
            <a:r>
              <a:rPr lang="en-GB" dirty="0"/>
              <a:t>, G 104</a:t>
            </a:r>
          </a:p>
          <a:p>
            <a:pPr marL="0" indent="0" algn="ctr">
              <a:buNone/>
            </a:pPr>
            <a:r>
              <a:rPr lang="en-GB" dirty="0">
                <a:hlinkClick r:id="rId2"/>
              </a:rPr>
              <a:t>mia.panisse@abo.fi</a:t>
            </a:r>
            <a:r>
              <a:rPr lang="en-GB" dirty="0"/>
              <a:t>, </a:t>
            </a:r>
            <a:r>
              <a:rPr lang="en-GB" dirty="0">
                <a:hlinkClick r:id="rId3"/>
              </a:rPr>
              <a:t>sprakcentret-utbildningschef@abo.fi</a:t>
            </a:r>
            <a:endParaRPr lang="en-GB" dirty="0"/>
          </a:p>
          <a:p>
            <a:pPr marL="0" indent="0" algn="ctr">
              <a:buNone/>
            </a:pPr>
            <a:r>
              <a:rPr lang="en-GB" dirty="0"/>
              <a:t>Tel. +358 2 215 4593</a:t>
            </a:r>
          </a:p>
          <a:p>
            <a:pPr marL="0" indent="0" algn="ctr">
              <a:buNone/>
            </a:pPr>
            <a:endParaRPr lang="en-GB" dirty="0"/>
          </a:p>
          <a:p>
            <a:pPr marL="0" indent="0" algn="ctr">
              <a:buNone/>
            </a:pPr>
            <a:r>
              <a:rPr lang="en-GB" b="1" dirty="0"/>
              <a:t>Study Advisor</a:t>
            </a:r>
          </a:p>
          <a:p>
            <a:pPr marL="0" indent="0" algn="ctr">
              <a:buNone/>
            </a:pPr>
            <a:r>
              <a:rPr lang="en-GB" dirty="0"/>
              <a:t>Hanna Engblom</a:t>
            </a:r>
          </a:p>
          <a:p>
            <a:pPr marL="0" indent="0" algn="ctr">
              <a:buNone/>
            </a:pPr>
            <a:r>
              <a:rPr lang="en-GB" dirty="0"/>
              <a:t>Office: </a:t>
            </a:r>
            <a:r>
              <a:rPr lang="en-GB" dirty="0" err="1"/>
              <a:t>Arken</a:t>
            </a:r>
            <a:r>
              <a:rPr lang="en-GB" dirty="0"/>
              <a:t>, B 202</a:t>
            </a:r>
          </a:p>
          <a:p>
            <a:pPr marL="0" indent="0" algn="ctr">
              <a:buNone/>
            </a:pPr>
            <a:r>
              <a:rPr lang="en-GB" dirty="0"/>
              <a:t>Tel. +358 2 215 4365</a:t>
            </a:r>
          </a:p>
          <a:p>
            <a:pPr marL="0" indent="0" algn="ctr">
              <a:buNone/>
            </a:pPr>
            <a:r>
              <a:rPr lang="en-GB" dirty="0">
                <a:hlinkClick r:id="rId4"/>
              </a:rPr>
              <a:t>hanna.engblom@abo.fi</a:t>
            </a:r>
            <a:r>
              <a:rPr lang="en-GB" dirty="0"/>
              <a:t>, </a:t>
            </a:r>
            <a:r>
              <a:rPr lang="en-GB" dirty="0">
                <a:hlinkClick r:id="rId5"/>
              </a:rPr>
              <a:t>sprakcentret-abokansli@abo.fi</a:t>
            </a:r>
            <a:r>
              <a:rPr lang="en-GB" dirty="0"/>
              <a:t> </a:t>
            </a:r>
          </a:p>
          <a:p>
            <a:pPr marL="0" indent="0" algn="ctr">
              <a:buNone/>
            </a:pPr>
            <a:endParaRPr lang="en-GB" dirty="0"/>
          </a:p>
          <a:p>
            <a:endParaRPr lang="sv-FI" dirty="0"/>
          </a:p>
        </p:txBody>
      </p:sp>
      <p:sp>
        <p:nvSpPr>
          <p:cNvPr id="5" name="Title 4"/>
          <p:cNvSpPr>
            <a:spLocks noGrp="1"/>
          </p:cNvSpPr>
          <p:nvPr>
            <p:ph type="title"/>
          </p:nvPr>
        </p:nvSpPr>
        <p:spPr>
          <a:xfrm>
            <a:off x="457200" y="438150"/>
            <a:ext cx="8229600" cy="857250"/>
          </a:xfrm>
        </p:spPr>
        <p:txBody>
          <a:bodyPr>
            <a:normAutofit/>
          </a:bodyPr>
          <a:lstStyle/>
          <a:p>
            <a:r>
              <a:rPr lang="sv-FI" dirty="0" err="1"/>
              <a:t>Guidance</a:t>
            </a:r>
            <a:r>
              <a:rPr lang="sv-FI" dirty="0"/>
              <a:t> and </a:t>
            </a:r>
            <a:r>
              <a:rPr lang="sv-FI" dirty="0" err="1"/>
              <a:t>counselling</a:t>
            </a:r>
            <a:endParaRPr lang="sv-FI" dirty="0"/>
          </a:p>
        </p:txBody>
      </p:sp>
    </p:spTree>
    <p:extLst>
      <p:ext uri="{BB962C8B-B14F-4D97-AF65-F5344CB8AC3E}">
        <p14:creationId xmlns:p14="http://schemas.microsoft.com/office/powerpoint/2010/main" val="255807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24530" y="3507854"/>
            <a:ext cx="7394845" cy="707886"/>
          </a:xfrm>
          <a:prstGeom prst="rect">
            <a:avLst/>
          </a:prstGeom>
          <a:noFill/>
        </p:spPr>
        <p:txBody>
          <a:bodyPr wrap="none" rtlCol="0">
            <a:spAutoFit/>
          </a:bodyPr>
          <a:lstStyle/>
          <a:p>
            <a:r>
              <a:rPr lang="sv-FI" sz="4000" b="1" dirty="0" err="1">
                <a:solidFill>
                  <a:schemeClr val="bg1"/>
                </a:solidFill>
              </a:rPr>
              <a:t>Welcome</a:t>
            </a:r>
            <a:r>
              <a:rPr lang="sv-FI" sz="4000" b="1" dirty="0">
                <a:solidFill>
                  <a:schemeClr val="bg1"/>
                </a:solidFill>
              </a:rPr>
              <a:t> to the Language Centre!</a:t>
            </a:r>
          </a:p>
        </p:txBody>
      </p:sp>
    </p:spTree>
    <p:extLst>
      <p:ext uri="{BB962C8B-B14F-4D97-AF65-F5344CB8AC3E}">
        <p14:creationId xmlns:p14="http://schemas.microsoft.com/office/powerpoint/2010/main" val="182425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hite wavy cloth">
            <a:extLst>
              <a:ext uri="{FF2B5EF4-FFF2-40B4-BE49-F238E27FC236}">
                <a16:creationId xmlns:a16="http://schemas.microsoft.com/office/drawing/2014/main" id="{026A83B6-547F-CC12-6773-DB789891DB69}"/>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Slide Number Placeholder 1"/>
          <p:cNvSpPr>
            <a:spLocks noGrp="1"/>
          </p:cNvSpPr>
          <p:nvPr>
            <p:ph type="sldNum" sz="quarter" idx="12"/>
          </p:nvPr>
        </p:nvSpPr>
        <p:spPr/>
        <p:txBody>
          <a:bodyPr/>
          <a:lstStyle/>
          <a:p>
            <a:fld id="{D9553030-DA0E-469A-A148-F21CB72F8278}" type="slidenum">
              <a:rPr lang="fi-FI" smtClean="0"/>
              <a:t>3</a:t>
            </a:fld>
            <a:endParaRPr lang="fi-FI"/>
          </a:p>
        </p:txBody>
      </p:sp>
      <p:sp>
        <p:nvSpPr>
          <p:cNvPr id="3" name="Date Placeholder 2"/>
          <p:cNvSpPr>
            <a:spLocks noGrp="1"/>
          </p:cNvSpPr>
          <p:nvPr>
            <p:ph type="dt" sz="half" idx="10"/>
          </p:nvPr>
        </p:nvSpPr>
        <p:spPr/>
        <p:txBody>
          <a:bodyPr/>
          <a:lstStyle/>
          <a:p>
            <a:fld id="{D9B00C95-1044-4E34-ABC2-DF83F0F6E9C2}" type="datetime1">
              <a:rPr lang="fi-FI" smtClean="0"/>
              <a:t>18.12.2024</a:t>
            </a:fld>
            <a:endParaRPr lang="fi-FI"/>
          </a:p>
        </p:txBody>
      </p:sp>
      <p:sp>
        <p:nvSpPr>
          <p:cNvPr id="4" name="Content Placeholder 3"/>
          <p:cNvSpPr>
            <a:spLocks noGrp="1"/>
          </p:cNvSpPr>
          <p:nvPr>
            <p:ph idx="1"/>
          </p:nvPr>
        </p:nvSpPr>
        <p:spPr>
          <a:xfrm>
            <a:off x="457200" y="2787774"/>
            <a:ext cx="8229600" cy="1728192"/>
          </a:xfrm>
        </p:spPr>
        <p:txBody>
          <a:bodyPr>
            <a:normAutofit/>
          </a:bodyPr>
          <a:lstStyle/>
          <a:p>
            <a:pPr marL="0" indent="0" algn="ctr">
              <a:buNone/>
            </a:pPr>
            <a:r>
              <a:rPr lang="sv-FI" sz="1400" dirty="0" err="1"/>
              <a:t>We</a:t>
            </a:r>
            <a:r>
              <a:rPr lang="sv-FI" sz="1400" dirty="0"/>
              <a:t> offer Swedish </a:t>
            </a:r>
            <a:r>
              <a:rPr lang="en-US" sz="1400" dirty="0"/>
              <a:t>as a foreign language, levels 1-4.</a:t>
            </a:r>
            <a:endParaRPr lang="sv-FI" dirty="0"/>
          </a:p>
          <a:p>
            <a:pPr marL="0" indent="0" algn="ctr">
              <a:buNone/>
            </a:pPr>
            <a:endParaRPr lang="sv-FI" dirty="0"/>
          </a:p>
          <a:p>
            <a:pPr marL="0" indent="0" algn="ctr">
              <a:buNone/>
            </a:pPr>
            <a:r>
              <a:rPr lang="sv-FI" b="1" dirty="0">
                <a:solidFill>
                  <a:srgbClr val="FF0000"/>
                </a:solidFill>
              </a:rPr>
              <a:t>Note! </a:t>
            </a:r>
            <a:r>
              <a:rPr lang="sv-FI" dirty="0"/>
              <a:t>If </a:t>
            </a:r>
            <a:r>
              <a:rPr lang="sv-FI" dirty="0" err="1"/>
              <a:t>you</a:t>
            </a:r>
            <a:r>
              <a:rPr lang="sv-FI" dirty="0"/>
              <a:t> </a:t>
            </a:r>
            <a:r>
              <a:rPr lang="sv-FI" dirty="0" err="1"/>
              <a:t>have</a:t>
            </a:r>
            <a:r>
              <a:rPr lang="sv-FI" dirty="0"/>
              <a:t> </a:t>
            </a:r>
            <a:r>
              <a:rPr lang="sv-FI" dirty="0" err="1"/>
              <a:t>previous</a:t>
            </a:r>
            <a:r>
              <a:rPr lang="sv-FI" dirty="0"/>
              <a:t> </a:t>
            </a:r>
            <a:r>
              <a:rPr lang="sv-FI" dirty="0" err="1"/>
              <a:t>knowledge</a:t>
            </a:r>
            <a:r>
              <a:rPr lang="sv-FI" dirty="0"/>
              <a:t> </a:t>
            </a:r>
            <a:r>
              <a:rPr lang="sv-FI" dirty="0" err="1"/>
              <a:t>of</a:t>
            </a:r>
            <a:r>
              <a:rPr lang="sv-FI" dirty="0"/>
              <a:t> Swedish and </a:t>
            </a:r>
            <a:r>
              <a:rPr lang="sv-FI" dirty="0" err="1"/>
              <a:t>need</a:t>
            </a:r>
            <a:r>
              <a:rPr lang="sv-FI" dirty="0"/>
              <a:t> to be </a:t>
            </a:r>
            <a:r>
              <a:rPr lang="sv-FI" dirty="0" err="1"/>
              <a:t>tested</a:t>
            </a:r>
            <a:r>
              <a:rPr lang="sv-FI" dirty="0"/>
              <a:t>, </a:t>
            </a:r>
            <a:r>
              <a:rPr lang="sv-FI" dirty="0" err="1"/>
              <a:t>please</a:t>
            </a:r>
            <a:r>
              <a:rPr lang="sv-FI" dirty="0"/>
              <a:t> </a:t>
            </a:r>
            <a:r>
              <a:rPr lang="sv-FI" dirty="0" err="1"/>
              <a:t>contact</a:t>
            </a:r>
            <a:r>
              <a:rPr lang="sv-FI" dirty="0"/>
              <a:t> the teacher: </a:t>
            </a:r>
            <a:r>
              <a:rPr lang="sv-FI" dirty="0">
                <a:hlinkClick r:id="rId3"/>
              </a:rPr>
              <a:t>Charlotta.Sandberg@abo.fi</a:t>
            </a:r>
            <a:endParaRPr lang="sv-FI" dirty="0"/>
          </a:p>
          <a:p>
            <a:pPr marL="0" indent="0">
              <a:buNone/>
            </a:pPr>
            <a:endParaRPr lang="sv-FI" dirty="0"/>
          </a:p>
          <a:p>
            <a:pPr marL="0" indent="0">
              <a:buNone/>
            </a:pPr>
            <a:endParaRPr lang="sv-FI" dirty="0"/>
          </a:p>
        </p:txBody>
      </p:sp>
      <p:sp>
        <p:nvSpPr>
          <p:cNvPr id="5" name="Title 4"/>
          <p:cNvSpPr>
            <a:spLocks noGrp="1"/>
          </p:cNvSpPr>
          <p:nvPr>
            <p:ph type="title"/>
          </p:nvPr>
        </p:nvSpPr>
        <p:spPr>
          <a:xfrm>
            <a:off x="457200" y="1498476"/>
            <a:ext cx="8229600" cy="857250"/>
          </a:xfrm>
        </p:spPr>
        <p:txBody>
          <a:bodyPr/>
          <a:lstStyle/>
          <a:p>
            <a:r>
              <a:rPr lang="sv-FI" dirty="0"/>
              <a:t>Language </a:t>
            </a:r>
            <a:r>
              <a:rPr lang="sv-FI" dirty="0" err="1"/>
              <a:t>courses</a:t>
            </a:r>
            <a:r>
              <a:rPr lang="sv-FI" dirty="0"/>
              <a:t>: Swedish</a:t>
            </a:r>
          </a:p>
        </p:txBody>
      </p:sp>
    </p:spTree>
    <p:extLst>
      <p:ext uri="{BB962C8B-B14F-4D97-AF65-F5344CB8AC3E}">
        <p14:creationId xmlns:p14="http://schemas.microsoft.com/office/powerpoint/2010/main" val="133058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hite wavy cloth">
            <a:extLst>
              <a:ext uri="{FF2B5EF4-FFF2-40B4-BE49-F238E27FC236}">
                <a16:creationId xmlns:a16="http://schemas.microsoft.com/office/drawing/2014/main" id="{468F0DCB-6CD9-A033-49C0-F265E92BD288}"/>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Slide Number Placeholder 1">
            <a:extLst>
              <a:ext uri="{FF2B5EF4-FFF2-40B4-BE49-F238E27FC236}">
                <a16:creationId xmlns:a16="http://schemas.microsoft.com/office/drawing/2014/main" id="{B902BA42-A327-23EE-1B29-A7FA99FD468C}"/>
              </a:ext>
            </a:extLst>
          </p:cNvPr>
          <p:cNvSpPr>
            <a:spLocks noGrp="1"/>
          </p:cNvSpPr>
          <p:nvPr>
            <p:ph type="sldNum" sz="quarter" idx="12"/>
          </p:nvPr>
        </p:nvSpPr>
        <p:spPr/>
        <p:txBody>
          <a:bodyPr/>
          <a:lstStyle/>
          <a:p>
            <a:fld id="{D9553030-DA0E-469A-A148-F21CB72F8278}" type="slidenum">
              <a:rPr lang="en-US" noProof="0" smtClean="0"/>
              <a:t>4</a:t>
            </a:fld>
            <a:endParaRPr lang="en-US" noProof="0"/>
          </a:p>
        </p:txBody>
      </p:sp>
      <p:sp>
        <p:nvSpPr>
          <p:cNvPr id="3" name="Date Placeholder 2">
            <a:extLst>
              <a:ext uri="{FF2B5EF4-FFF2-40B4-BE49-F238E27FC236}">
                <a16:creationId xmlns:a16="http://schemas.microsoft.com/office/drawing/2014/main" id="{4AD07C76-0186-5801-17FC-6130D85FFEFB}"/>
              </a:ext>
            </a:extLst>
          </p:cNvPr>
          <p:cNvSpPr>
            <a:spLocks noGrp="1"/>
          </p:cNvSpPr>
          <p:nvPr>
            <p:ph type="dt" sz="half" idx="10"/>
          </p:nvPr>
        </p:nvSpPr>
        <p:spPr/>
        <p:txBody>
          <a:bodyPr/>
          <a:lstStyle/>
          <a:p>
            <a:fld id="{D9B00C95-1044-4E34-ABC2-DF83F0F6E9C2}" type="datetime1">
              <a:rPr lang="en-US" noProof="0" smtClean="0"/>
              <a:t>12/18/2024</a:t>
            </a:fld>
            <a:endParaRPr lang="en-US" noProof="0"/>
          </a:p>
        </p:txBody>
      </p:sp>
      <p:sp>
        <p:nvSpPr>
          <p:cNvPr id="4" name="Content Placeholder 3">
            <a:extLst>
              <a:ext uri="{FF2B5EF4-FFF2-40B4-BE49-F238E27FC236}">
                <a16:creationId xmlns:a16="http://schemas.microsoft.com/office/drawing/2014/main" id="{3732B38D-ED8B-7395-D814-CF2079B0A92F}"/>
              </a:ext>
            </a:extLst>
          </p:cNvPr>
          <p:cNvSpPr>
            <a:spLocks noGrp="1"/>
          </p:cNvSpPr>
          <p:nvPr>
            <p:ph idx="1"/>
          </p:nvPr>
        </p:nvSpPr>
        <p:spPr/>
        <p:txBody>
          <a:bodyPr>
            <a:normAutofit/>
          </a:bodyPr>
          <a:lstStyle/>
          <a:p>
            <a:r>
              <a:rPr lang="en-US" dirty="0"/>
              <a:t>Level A1 (CEFR)</a:t>
            </a:r>
          </a:p>
          <a:p>
            <a:r>
              <a:rPr lang="en-US" dirty="0"/>
              <a:t>The course gives the students a basic knowledge of the Swedish language. </a:t>
            </a:r>
          </a:p>
          <a:p>
            <a:r>
              <a:rPr lang="en-US" dirty="0"/>
              <a:t>Students are familiarized with the Swedish language and learn something about everyday life in both Finland and Sweden. </a:t>
            </a:r>
          </a:p>
          <a:p>
            <a:r>
              <a:rPr lang="en-US" dirty="0"/>
              <a:t>Participants learn the basics of grammar (nouns, conjugations of adjectives, verb tenses, pronouns, numerals, and word order).</a:t>
            </a:r>
          </a:p>
          <a:p>
            <a:endParaRPr lang="en-US" dirty="0"/>
          </a:p>
          <a:p>
            <a:pPr marL="0" indent="0">
              <a:buNone/>
            </a:pPr>
            <a:r>
              <a:rPr lang="en-US" sz="1100" i="1" dirty="0"/>
              <a:t>Teacher: Charlotta Sandberg, Jane Wingren</a:t>
            </a:r>
          </a:p>
          <a:p>
            <a:pPr marL="0" indent="0">
              <a:buNone/>
            </a:pPr>
            <a:r>
              <a:rPr lang="en-US" sz="1100" i="1" dirty="0"/>
              <a:t>Languages of instruction: Swedish and English</a:t>
            </a:r>
          </a:p>
          <a:p>
            <a:pPr marL="0" indent="0">
              <a:buNone/>
            </a:pPr>
            <a:r>
              <a:rPr lang="en-US" sz="1100" i="1" dirty="0"/>
              <a:t>2 groups in the spring</a:t>
            </a:r>
          </a:p>
          <a:p>
            <a:pPr marL="0" indent="0">
              <a:buNone/>
            </a:pPr>
            <a:r>
              <a:rPr lang="en-US" sz="1100" i="1" dirty="0"/>
              <a:t>Registration by </a:t>
            </a:r>
            <a:r>
              <a:rPr lang="en-US" sz="1100" i="1" u="sng" dirty="0"/>
              <a:t>8 January </a:t>
            </a:r>
            <a:r>
              <a:rPr lang="en-US" sz="1100" i="1" dirty="0"/>
              <a:t>in Peppi.</a:t>
            </a:r>
          </a:p>
        </p:txBody>
      </p:sp>
      <p:sp>
        <p:nvSpPr>
          <p:cNvPr id="5" name="Title 4">
            <a:extLst>
              <a:ext uri="{FF2B5EF4-FFF2-40B4-BE49-F238E27FC236}">
                <a16:creationId xmlns:a16="http://schemas.microsoft.com/office/drawing/2014/main" id="{536F0E28-B190-7743-E1B9-C0C808BBF4E5}"/>
              </a:ext>
            </a:extLst>
          </p:cNvPr>
          <p:cNvSpPr>
            <a:spLocks noGrp="1"/>
          </p:cNvSpPr>
          <p:nvPr>
            <p:ph type="title"/>
          </p:nvPr>
        </p:nvSpPr>
        <p:spPr>
          <a:xfrm>
            <a:off x="440854" y="987574"/>
            <a:ext cx="8229600" cy="857250"/>
          </a:xfrm>
        </p:spPr>
        <p:txBody>
          <a:bodyPr>
            <a:noAutofit/>
          </a:bodyPr>
          <a:lstStyle/>
          <a:p>
            <a:r>
              <a:rPr lang="sv-FI" sz="2800" dirty="0"/>
              <a:t>Swedish </a:t>
            </a:r>
            <a:r>
              <a:rPr lang="en-US" sz="2800" dirty="0"/>
              <a:t>as a foreign language, level 1, 5 ECTS</a:t>
            </a:r>
            <a:endParaRPr lang="sv-FI" sz="2800" dirty="0"/>
          </a:p>
        </p:txBody>
      </p:sp>
    </p:spTree>
    <p:extLst>
      <p:ext uri="{BB962C8B-B14F-4D97-AF65-F5344CB8AC3E}">
        <p14:creationId xmlns:p14="http://schemas.microsoft.com/office/powerpoint/2010/main" val="84750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hite wavy cloth">
            <a:extLst>
              <a:ext uri="{FF2B5EF4-FFF2-40B4-BE49-F238E27FC236}">
                <a16:creationId xmlns:a16="http://schemas.microsoft.com/office/drawing/2014/main" id="{D9A9618A-3021-8F5E-1F2C-91447AAE3CB2}"/>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Slide Number Placeholder 1">
            <a:extLst>
              <a:ext uri="{FF2B5EF4-FFF2-40B4-BE49-F238E27FC236}">
                <a16:creationId xmlns:a16="http://schemas.microsoft.com/office/drawing/2014/main" id="{B96E71F9-717B-5844-F645-2704FEB587B6}"/>
              </a:ext>
            </a:extLst>
          </p:cNvPr>
          <p:cNvSpPr>
            <a:spLocks noGrp="1"/>
          </p:cNvSpPr>
          <p:nvPr>
            <p:ph type="sldNum" sz="quarter" idx="12"/>
          </p:nvPr>
        </p:nvSpPr>
        <p:spPr/>
        <p:txBody>
          <a:bodyPr/>
          <a:lstStyle/>
          <a:p>
            <a:fld id="{D9553030-DA0E-469A-A148-F21CB72F8278}" type="slidenum">
              <a:rPr lang="en-US" noProof="0" smtClean="0"/>
              <a:t>5</a:t>
            </a:fld>
            <a:endParaRPr lang="en-US" noProof="0"/>
          </a:p>
        </p:txBody>
      </p:sp>
      <p:sp>
        <p:nvSpPr>
          <p:cNvPr id="3" name="Date Placeholder 2">
            <a:extLst>
              <a:ext uri="{FF2B5EF4-FFF2-40B4-BE49-F238E27FC236}">
                <a16:creationId xmlns:a16="http://schemas.microsoft.com/office/drawing/2014/main" id="{E3E9FA61-6111-1AE0-4B6B-8D2F14A9FA58}"/>
              </a:ext>
            </a:extLst>
          </p:cNvPr>
          <p:cNvSpPr>
            <a:spLocks noGrp="1"/>
          </p:cNvSpPr>
          <p:nvPr>
            <p:ph type="dt" sz="half" idx="10"/>
          </p:nvPr>
        </p:nvSpPr>
        <p:spPr/>
        <p:txBody>
          <a:bodyPr/>
          <a:lstStyle/>
          <a:p>
            <a:fld id="{D9B00C95-1044-4E34-ABC2-DF83F0F6E9C2}" type="datetime1">
              <a:rPr lang="en-US" noProof="0" smtClean="0"/>
              <a:t>12/18/2024</a:t>
            </a:fld>
            <a:endParaRPr lang="en-US" noProof="0"/>
          </a:p>
        </p:txBody>
      </p:sp>
      <p:sp>
        <p:nvSpPr>
          <p:cNvPr id="4" name="Content Placeholder 3">
            <a:extLst>
              <a:ext uri="{FF2B5EF4-FFF2-40B4-BE49-F238E27FC236}">
                <a16:creationId xmlns:a16="http://schemas.microsoft.com/office/drawing/2014/main" id="{C02EBD74-B1A2-769D-77B5-D7536954075A}"/>
              </a:ext>
            </a:extLst>
          </p:cNvPr>
          <p:cNvSpPr>
            <a:spLocks noGrp="1"/>
          </p:cNvSpPr>
          <p:nvPr>
            <p:ph idx="1"/>
          </p:nvPr>
        </p:nvSpPr>
        <p:spPr/>
        <p:txBody>
          <a:bodyPr>
            <a:normAutofit/>
          </a:bodyPr>
          <a:lstStyle/>
          <a:p>
            <a:r>
              <a:rPr lang="en-US" dirty="0"/>
              <a:t>Level A1-A2 (CEFR)</a:t>
            </a:r>
          </a:p>
          <a:p>
            <a:r>
              <a:rPr lang="en-US" dirty="0"/>
              <a:t>The students will obtain a functional everyday working vocabulary.</a:t>
            </a:r>
          </a:p>
          <a:p>
            <a:r>
              <a:rPr lang="en-US" dirty="0"/>
              <a:t>Grammar points are extended to include paste tense, perfect tense, comparative adjectives, and subordinate clauses. </a:t>
            </a:r>
          </a:p>
          <a:p>
            <a:endParaRPr lang="en-US" dirty="0"/>
          </a:p>
          <a:p>
            <a:pPr marL="0" indent="0">
              <a:buNone/>
            </a:pPr>
            <a:endParaRPr lang="en-US" dirty="0"/>
          </a:p>
          <a:p>
            <a:pPr marL="0" indent="0">
              <a:buNone/>
            </a:pPr>
            <a:endParaRPr lang="en-US" dirty="0"/>
          </a:p>
          <a:p>
            <a:pPr marL="0" indent="0">
              <a:buNone/>
            </a:pPr>
            <a:r>
              <a:rPr lang="en-US" sz="1100" i="1" dirty="0"/>
              <a:t>Teacher: Charlotta Sandberg</a:t>
            </a:r>
          </a:p>
          <a:p>
            <a:pPr marL="0" indent="0">
              <a:buNone/>
            </a:pPr>
            <a:r>
              <a:rPr lang="en-US" sz="1100" i="1" dirty="0"/>
              <a:t>Languages of instruction: Swedish and English</a:t>
            </a:r>
          </a:p>
          <a:p>
            <a:pPr marL="0" indent="0">
              <a:buNone/>
            </a:pPr>
            <a:r>
              <a:rPr lang="en-US" sz="1100" i="1" dirty="0"/>
              <a:t>1 group in the spring</a:t>
            </a:r>
          </a:p>
          <a:p>
            <a:pPr marL="0" indent="0">
              <a:buNone/>
            </a:pPr>
            <a:r>
              <a:rPr lang="en-US" sz="1100" i="1" dirty="0"/>
              <a:t>Registration by </a:t>
            </a:r>
            <a:r>
              <a:rPr lang="en-US" sz="1100" i="1" u="sng" dirty="0"/>
              <a:t>8 January </a:t>
            </a:r>
            <a:r>
              <a:rPr lang="en-US" sz="1100" i="1" dirty="0"/>
              <a:t>in Peppi.</a:t>
            </a:r>
          </a:p>
          <a:p>
            <a:pPr marL="0" indent="0">
              <a:buNone/>
            </a:pPr>
            <a:endParaRPr lang="sv-FI" dirty="0"/>
          </a:p>
        </p:txBody>
      </p:sp>
      <p:sp>
        <p:nvSpPr>
          <p:cNvPr id="5" name="Title 4">
            <a:extLst>
              <a:ext uri="{FF2B5EF4-FFF2-40B4-BE49-F238E27FC236}">
                <a16:creationId xmlns:a16="http://schemas.microsoft.com/office/drawing/2014/main" id="{9283B862-E215-490F-C95C-4F4CB906C9C5}"/>
              </a:ext>
            </a:extLst>
          </p:cNvPr>
          <p:cNvSpPr>
            <a:spLocks noGrp="1"/>
          </p:cNvSpPr>
          <p:nvPr>
            <p:ph type="title"/>
          </p:nvPr>
        </p:nvSpPr>
        <p:spPr>
          <a:xfrm>
            <a:off x="457200" y="987574"/>
            <a:ext cx="8229600" cy="857250"/>
          </a:xfrm>
        </p:spPr>
        <p:txBody>
          <a:bodyPr>
            <a:noAutofit/>
          </a:bodyPr>
          <a:lstStyle/>
          <a:p>
            <a:r>
              <a:rPr lang="sv-FI" sz="2800" dirty="0"/>
              <a:t>Swedish </a:t>
            </a:r>
            <a:r>
              <a:rPr lang="en-US" sz="2800" dirty="0"/>
              <a:t>as a foreign language, level 2, 5 ECTS</a:t>
            </a:r>
            <a:endParaRPr lang="sv-FI" sz="2800" dirty="0"/>
          </a:p>
        </p:txBody>
      </p:sp>
    </p:spTree>
    <p:extLst>
      <p:ext uri="{BB962C8B-B14F-4D97-AF65-F5344CB8AC3E}">
        <p14:creationId xmlns:p14="http://schemas.microsoft.com/office/powerpoint/2010/main" val="216302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hite wavy cloth">
            <a:extLst>
              <a:ext uri="{FF2B5EF4-FFF2-40B4-BE49-F238E27FC236}">
                <a16:creationId xmlns:a16="http://schemas.microsoft.com/office/drawing/2014/main" id="{F6A7AFB7-BE72-0804-2AD2-5554D8EE0FE0}"/>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Slide Number Placeholder 1">
            <a:extLst>
              <a:ext uri="{FF2B5EF4-FFF2-40B4-BE49-F238E27FC236}">
                <a16:creationId xmlns:a16="http://schemas.microsoft.com/office/drawing/2014/main" id="{94A114E2-3408-4A59-BBE2-9B22E254E26E}"/>
              </a:ext>
            </a:extLst>
          </p:cNvPr>
          <p:cNvSpPr>
            <a:spLocks noGrp="1"/>
          </p:cNvSpPr>
          <p:nvPr>
            <p:ph type="sldNum" sz="quarter" idx="12"/>
          </p:nvPr>
        </p:nvSpPr>
        <p:spPr/>
        <p:txBody>
          <a:bodyPr/>
          <a:lstStyle/>
          <a:p>
            <a:fld id="{D9553030-DA0E-469A-A148-F21CB72F8278}" type="slidenum">
              <a:rPr lang="en-US" noProof="0" smtClean="0"/>
              <a:t>6</a:t>
            </a:fld>
            <a:endParaRPr lang="en-US" noProof="0"/>
          </a:p>
        </p:txBody>
      </p:sp>
      <p:sp>
        <p:nvSpPr>
          <p:cNvPr id="3" name="Date Placeholder 2">
            <a:extLst>
              <a:ext uri="{FF2B5EF4-FFF2-40B4-BE49-F238E27FC236}">
                <a16:creationId xmlns:a16="http://schemas.microsoft.com/office/drawing/2014/main" id="{701DF5CF-E762-2609-4F9C-B7C52601C619}"/>
              </a:ext>
            </a:extLst>
          </p:cNvPr>
          <p:cNvSpPr>
            <a:spLocks noGrp="1"/>
          </p:cNvSpPr>
          <p:nvPr>
            <p:ph type="dt" sz="half" idx="10"/>
          </p:nvPr>
        </p:nvSpPr>
        <p:spPr/>
        <p:txBody>
          <a:bodyPr/>
          <a:lstStyle/>
          <a:p>
            <a:fld id="{D9B00C95-1044-4E34-ABC2-DF83F0F6E9C2}" type="datetime1">
              <a:rPr lang="en-US" noProof="0" smtClean="0"/>
              <a:t>12/18/2024</a:t>
            </a:fld>
            <a:endParaRPr lang="en-US" noProof="0"/>
          </a:p>
        </p:txBody>
      </p:sp>
      <p:sp>
        <p:nvSpPr>
          <p:cNvPr id="4" name="Content Placeholder 3">
            <a:extLst>
              <a:ext uri="{FF2B5EF4-FFF2-40B4-BE49-F238E27FC236}">
                <a16:creationId xmlns:a16="http://schemas.microsoft.com/office/drawing/2014/main" id="{39BC569B-A276-CB70-7E52-3FC6A5C9A65B}"/>
              </a:ext>
            </a:extLst>
          </p:cNvPr>
          <p:cNvSpPr>
            <a:spLocks noGrp="1"/>
          </p:cNvSpPr>
          <p:nvPr>
            <p:ph idx="1"/>
          </p:nvPr>
        </p:nvSpPr>
        <p:spPr/>
        <p:txBody>
          <a:bodyPr>
            <a:normAutofit lnSpcReduction="10000"/>
          </a:bodyPr>
          <a:lstStyle/>
          <a:p>
            <a:r>
              <a:rPr lang="en-US" dirty="0"/>
              <a:t>Level B1-B2 (CEFR)</a:t>
            </a:r>
          </a:p>
          <a:p>
            <a:r>
              <a:rPr lang="en-US" dirty="0"/>
              <a:t>In this level we learn vocabulary that covers the majors of the students in the group. We also read newspaper articles etc. </a:t>
            </a:r>
          </a:p>
          <a:p>
            <a:r>
              <a:rPr lang="en-US" dirty="0"/>
              <a:t>The basic grammatical structures will have been covered in the previous courses, but word formation, prepositions of time as well as phrasal verbs will be </a:t>
            </a:r>
            <a:r>
              <a:rPr lang="en-US" dirty="0" err="1"/>
              <a:t>topicalised</a:t>
            </a:r>
            <a:r>
              <a:rPr lang="en-US" dirty="0"/>
              <a:t>.</a:t>
            </a:r>
          </a:p>
          <a:p>
            <a:endParaRPr lang="en-US" dirty="0"/>
          </a:p>
          <a:p>
            <a:pPr marL="0" indent="0">
              <a:buNone/>
            </a:pPr>
            <a:endParaRPr lang="en-US" dirty="0"/>
          </a:p>
          <a:p>
            <a:pPr marL="0" indent="0">
              <a:buNone/>
            </a:pPr>
            <a:endParaRPr lang="en-US" dirty="0"/>
          </a:p>
          <a:p>
            <a:pPr marL="0" indent="0">
              <a:buNone/>
            </a:pPr>
            <a:r>
              <a:rPr lang="en-US" sz="1100" i="1" dirty="0"/>
              <a:t>Teacher: Charlotta Sandberg</a:t>
            </a:r>
          </a:p>
          <a:p>
            <a:pPr marL="0" indent="0">
              <a:buNone/>
            </a:pPr>
            <a:r>
              <a:rPr lang="en-US" sz="1100" i="1" dirty="0"/>
              <a:t>Languages of instruction: Swedish</a:t>
            </a:r>
          </a:p>
          <a:p>
            <a:pPr marL="0" indent="0">
              <a:buNone/>
            </a:pPr>
            <a:r>
              <a:rPr lang="en-US" sz="1100" i="1" dirty="0"/>
              <a:t>1 group in the spring</a:t>
            </a:r>
          </a:p>
          <a:p>
            <a:pPr marL="0" indent="0">
              <a:buNone/>
            </a:pPr>
            <a:r>
              <a:rPr lang="en-US" sz="1100" i="1" dirty="0"/>
              <a:t>Registration by </a:t>
            </a:r>
            <a:r>
              <a:rPr lang="en-US" sz="1100" i="1" u="sng" dirty="0"/>
              <a:t>8 January </a:t>
            </a:r>
            <a:r>
              <a:rPr lang="en-US" sz="1100" i="1" dirty="0"/>
              <a:t>in Peppi.</a:t>
            </a:r>
          </a:p>
        </p:txBody>
      </p:sp>
      <p:sp>
        <p:nvSpPr>
          <p:cNvPr id="5" name="Title 4">
            <a:extLst>
              <a:ext uri="{FF2B5EF4-FFF2-40B4-BE49-F238E27FC236}">
                <a16:creationId xmlns:a16="http://schemas.microsoft.com/office/drawing/2014/main" id="{DA90D239-7641-0210-ACCD-528710FF5ECB}"/>
              </a:ext>
            </a:extLst>
          </p:cNvPr>
          <p:cNvSpPr>
            <a:spLocks noGrp="1"/>
          </p:cNvSpPr>
          <p:nvPr>
            <p:ph type="title"/>
          </p:nvPr>
        </p:nvSpPr>
        <p:spPr>
          <a:xfrm>
            <a:off x="457200" y="987574"/>
            <a:ext cx="8229600" cy="857250"/>
          </a:xfrm>
        </p:spPr>
        <p:txBody>
          <a:bodyPr>
            <a:noAutofit/>
          </a:bodyPr>
          <a:lstStyle/>
          <a:p>
            <a:r>
              <a:rPr lang="sv-FI" sz="2800" dirty="0"/>
              <a:t>Swedish </a:t>
            </a:r>
            <a:r>
              <a:rPr lang="en-US" sz="2800" dirty="0"/>
              <a:t>as a foreign language, level 4, 5 ECTS</a:t>
            </a:r>
            <a:endParaRPr lang="sv-FI" sz="2800" dirty="0"/>
          </a:p>
        </p:txBody>
      </p:sp>
    </p:spTree>
    <p:extLst>
      <p:ext uri="{BB962C8B-B14F-4D97-AF65-F5344CB8AC3E}">
        <p14:creationId xmlns:p14="http://schemas.microsoft.com/office/powerpoint/2010/main" val="380325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and blue silky cloth">
            <a:extLst>
              <a:ext uri="{FF2B5EF4-FFF2-40B4-BE49-F238E27FC236}">
                <a16:creationId xmlns:a16="http://schemas.microsoft.com/office/drawing/2014/main" id="{CA899960-F244-4EB9-508F-0529B5268C97}"/>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0" y="-470521"/>
            <a:ext cx="9144000" cy="6084542"/>
          </a:xfrm>
          <a:prstGeom prst="rect">
            <a:avLst/>
          </a:prstGeom>
        </p:spPr>
      </p:pic>
      <p:sp>
        <p:nvSpPr>
          <p:cNvPr id="2" name="Slide Number Placeholder 1"/>
          <p:cNvSpPr>
            <a:spLocks noGrp="1"/>
          </p:cNvSpPr>
          <p:nvPr>
            <p:ph type="sldNum" sz="quarter" idx="12"/>
          </p:nvPr>
        </p:nvSpPr>
        <p:spPr/>
        <p:txBody>
          <a:bodyPr/>
          <a:lstStyle/>
          <a:p>
            <a:fld id="{D9553030-DA0E-469A-A148-F21CB72F8278}" type="slidenum">
              <a:rPr lang="fi-FI" smtClean="0"/>
              <a:t>7</a:t>
            </a:fld>
            <a:endParaRPr lang="fi-FI"/>
          </a:p>
        </p:txBody>
      </p:sp>
      <p:sp>
        <p:nvSpPr>
          <p:cNvPr id="3" name="Date Placeholder 2"/>
          <p:cNvSpPr>
            <a:spLocks noGrp="1"/>
          </p:cNvSpPr>
          <p:nvPr>
            <p:ph type="dt" sz="half" idx="10"/>
          </p:nvPr>
        </p:nvSpPr>
        <p:spPr/>
        <p:txBody>
          <a:bodyPr/>
          <a:lstStyle/>
          <a:p>
            <a:fld id="{D9B00C95-1044-4E34-ABC2-DF83F0F6E9C2}" type="datetime1">
              <a:rPr lang="fi-FI" smtClean="0"/>
              <a:t>18.12.2024</a:t>
            </a:fld>
            <a:endParaRPr lang="fi-FI"/>
          </a:p>
        </p:txBody>
      </p:sp>
      <p:sp>
        <p:nvSpPr>
          <p:cNvPr id="4" name="Content Placeholder 3"/>
          <p:cNvSpPr>
            <a:spLocks noGrp="1"/>
          </p:cNvSpPr>
          <p:nvPr>
            <p:ph idx="1"/>
          </p:nvPr>
        </p:nvSpPr>
        <p:spPr>
          <a:xfrm>
            <a:off x="467544" y="2859783"/>
            <a:ext cx="8229600" cy="550167"/>
          </a:xfrm>
        </p:spPr>
        <p:txBody>
          <a:bodyPr>
            <a:normAutofit/>
          </a:bodyPr>
          <a:lstStyle/>
          <a:p>
            <a:pPr marL="0" indent="0" algn="ctr">
              <a:buNone/>
            </a:pPr>
            <a:r>
              <a:rPr lang="sv-FI" sz="1500" dirty="0" err="1"/>
              <a:t>We</a:t>
            </a:r>
            <a:r>
              <a:rPr lang="sv-FI" sz="1500" dirty="0"/>
              <a:t> offer </a:t>
            </a:r>
            <a:r>
              <a:rPr lang="sv-FI" sz="1500" dirty="0" err="1"/>
              <a:t>Finnish</a:t>
            </a:r>
            <a:r>
              <a:rPr lang="sv-FI" sz="1500" dirty="0"/>
              <a:t> as a </a:t>
            </a:r>
            <a:r>
              <a:rPr lang="sv-FI" sz="1500" dirty="0" err="1"/>
              <a:t>foreign</a:t>
            </a:r>
            <a:r>
              <a:rPr lang="sv-FI" sz="1500" dirty="0"/>
              <a:t> </a:t>
            </a:r>
            <a:r>
              <a:rPr lang="sv-FI" sz="1500" dirty="0" err="1"/>
              <a:t>language</a:t>
            </a:r>
            <a:r>
              <a:rPr lang="sv-FI" sz="1500" dirty="0"/>
              <a:t>, </a:t>
            </a:r>
            <a:r>
              <a:rPr lang="sv-FI" sz="1500" dirty="0" err="1"/>
              <a:t>levels</a:t>
            </a:r>
            <a:r>
              <a:rPr lang="sv-FI" sz="1500" dirty="0"/>
              <a:t> 1-4.</a:t>
            </a:r>
          </a:p>
          <a:p>
            <a:pPr marL="0" indent="0" algn="ctr">
              <a:buNone/>
            </a:pPr>
            <a:endParaRPr lang="sv-FI" sz="5000" dirty="0"/>
          </a:p>
          <a:p>
            <a:endParaRPr lang="sv-FI" dirty="0"/>
          </a:p>
        </p:txBody>
      </p:sp>
      <p:sp>
        <p:nvSpPr>
          <p:cNvPr id="5" name="Title 4"/>
          <p:cNvSpPr>
            <a:spLocks noGrp="1"/>
          </p:cNvSpPr>
          <p:nvPr>
            <p:ph type="title"/>
          </p:nvPr>
        </p:nvSpPr>
        <p:spPr>
          <a:xfrm>
            <a:off x="467544" y="1498476"/>
            <a:ext cx="8229600" cy="785242"/>
          </a:xfrm>
        </p:spPr>
        <p:txBody>
          <a:bodyPr/>
          <a:lstStyle/>
          <a:p>
            <a:r>
              <a:rPr lang="sv-FI" dirty="0"/>
              <a:t>Language </a:t>
            </a:r>
            <a:r>
              <a:rPr lang="sv-FI" dirty="0" err="1"/>
              <a:t>courses</a:t>
            </a:r>
            <a:r>
              <a:rPr lang="sv-FI" dirty="0"/>
              <a:t>: </a:t>
            </a:r>
            <a:r>
              <a:rPr lang="sv-FI" dirty="0" err="1"/>
              <a:t>Finnish</a:t>
            </a:r>
            <a:endParaRPr lang="sv-FI" dirty="0"/>
          </a:p>
        </p:txBody>
      </p:sp>
      <p:sp>
        <p:nvSpPr>
          <p:cNvPr id="6" name="TextBox 5">
            <a:extLst>
              <a:ext uri="{FF2B5EF4-FFF2-40B4-BE49-F238E27FC236}">
                <a16:creationId xmlns:a16="http://schemas.microsoft.com/office/drawing/2014/main" id="{C0419636-35BE-A926-0D38-731A71694D2C}"/>
              </a:ext>
            </a:extLst>
          </p:cNvPr>
          <p:cNvSpPr txBox="1"/>
          <p:nvPr/>
        </p:nvSpPr>
        <p:spPr>
          <a:xfrm>
            <a:off x="2220144" y="3508961"/>
            <a:ext cx="4724400" cy="954107"/>
          </a:xfrm>
          <a:prstGeom prst="rect">
            <a:avLst/>
          </a:prstGeom>
          <a:noFill/>
        </p:spPr>
        <p:txBody>
          <a:bodyPr wrap="square" rtlCol="0">
            <a:spAutoFit/>
          </a:bodyPr>
          <a:lstStyle/>
          <a:p>
            <a:r>
              <a:rPr lang="sv-FI" sz="2800" dirty="0" err="1">
                <a:solidFill>
                  <a:srgbClr val="FF0000"/>
                </a:solidFill>
              </a:rPr>
              <a:t>Levels</a:t>
            </a:r>
            <a:r>
              <a:rPr lang="sv-FI" sz="2800" dirty="0">
                <a:solidFill>
                  <a:srgbClr val="FF0000"/>
                </a:solidFill>
              </a:rPr>
              <a:t> 1 and 2 </a:t>
            </a:r>
            <a:r>
              <a:rPr lang="sv-FI" sz="2800" dirty="0" err="1">
                <a:solidFill>
                  <a:srgbClr val="FF0000"/>
                </a:solidFill>
              </a:rPr>
              <a:t>are</a:t>
            </a:r>
            <a:r>
              <a:rPr lang="sv-FI" sz="2800" dirty="0">
                <a:solidFill>
                  <a:srgbClr val="FF0000"/>
                </a:solidFill>
              </a:rPr>
              <a:t> </a:t>
            </a:r>
            <a:r>
              <a:rPr lang="sv-FI" sz="2800" dirty="0" err="1">
                <a:solidFill>
                  <a:srgbClr val="FF0000"/>
                </a:solidFill>
              </a:rPr>
              <a:t>already</a:t>
            </a:r>
            <a:r>
              <a:rPr lang="sv-FI" sz="2800" dirty="0">
                <a:solidFill>
                  <a:srgbClr val="FF0000"/>
                </a:solidFill>
              </a:rPr>
              <a:t> full.</a:t>
            </a:r>
          </a:p>
          <a:p>
            <a:endParaRPr lang="sv-FI" sz="2800" dirty="0">
              <a:solidFill>
                <a:srgbClr val="FF0000"/>
              </a:solidFill>
            </a:endParaRPr>
          </a:p>
        </p:txBody>
      </p:sp>
    </p:spTree>
    <p:extLst>
      <p:ext uri="{BB962C8B-B14F-4D97-AF65-F5344CB8AC3E}">
        <p14:creationId xmlns:p14="http://schemas.microsoft.com/office/powerpoint/2010/main" val="265149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White and blue silky cloth">
            <a:extLst>
              <a:ext uri="{FF2B5EF4-FFF2-40B4-BE49-F238E27FC236}">
                <a16:creationId xmlns:a16="http://schemas.microsoft.com/office/drawing/2014/main" id="{1B43B0A3-3925-3A92-E85F-E5BDEA55E427}"/>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0" y="-470521"/>
            <a:ext cx="9144000" cy="6084542"/>
          </a:xfrm>
          <a:prstGeom prst="rect">
            <a:avLst/>
          </a:prstGeom>
        </p:spPr>
      </p:pic>
      <p:sp>
        <p:nvSpPr>
          <p:cNvPr id="2" name="Slide Number Placeholder 1">
            <a:extLst>
              <a:ext uri="{FF2B5EF4-FFF2-40B4-BE49-F238E27FC236}">
                <a16:creationId xmlns:a16="http://schemas.microsoft.com/office/drawing/2014/main" id="{3A6724A7-2DFE-70D6-DF0E-3977C696BC8A}"/>
              </a:ext>
            </a:extLst>
          </p:cNvPr>
          <p:cNvSpPr>
            <a:spLocks noGrp="1"/>
          </p:cNvSpPr>
          <p:nvPr>
            <p:ph type="sldNum" sz="quarter" idx="12"/>
          </p:nvPr>
        </p:nvSpPr>
        <p:spPr/>
        <p:txBody>
          <a:bodyPr/>
          <a:lstStyle/>
          <a:p>
            <a:fld id="{D9553030-DA0E-469A-A148-F21CB72F8278}" type="slidenum">
              <a:rPr lang="en-US" noProof="0" smtClean="0"/>
              <a:t>8</a:t>
            </a:fld>
            <a:endParaRPr lang="en-US" noProof="0"/>
          </a:p>
        </p:txBody>
      </p:sp>
      <p:sp>
        <p:nvSpPr>
          <p:cNvPr id="3" name="Date Placeholder 2">
            <a:extLst>
              <a:ext uri="{FF2B5EF4-FFF2-40B4-BE49-F238E27FC236}">
                <a16:creationId xmlns:a16="http://schemas.microsoft.com/office/drawing/2014/main" id="{28326429-3FAE-A4FA-D85B-F2332B2B3A06}"/>
              </a:ext>
            </a:extLst>
          </p:cNvPr>
          <p:cNvSpPr>
            <a:spLocks noGrp="1"/>
          </p:cNvSpPr>
          <p:nvPr>
            <p:ph type="dt" sz="half" idx="10"/>
          </p:nvPr>
        </p:nvSpPr>
        <p:spPr/>
        <p:txBody>
          <a:bodyPr/>
          <a:lstStyle/>
          <a:p>
            <a:fld id="{D9B00C95-1044-4E34-ABC2-DF83F0F6E9C2}" type="datetime1">
              <a:rPr lang="en-US" noProof="0" smtClean="0"/>
              <a:t>12/18/2024</a:t>
            </a:fld>
            <a:endParaRPr lang="en-US" noProof="0"/>
          </a:p>
        </p:txBody>
      </p:sp>
      <p:sp>
        <p:nvSpPr>
          <p:cNvPr id="4" name="Content Placeholder 3">
            <a:extLst>
              <a:ext uri="{FF2B5EF4-FFF2-40B4-BE49-F238E27FC236}">
                <a16:creationId xmlns:a16="http://schemas.microsoft.com/office/drawing/2014/main" id="{AC502309-7EF3-59D5-D437-0F532A710936}"/>
              </a:ext>
            </a:extLst>
          </p:cNvPr>
          <p:cNvSpPr>
            <a:spLocks noGrp="1"/>
          </p:cNvSpPr>
          <p:nvPr>
            <p:ph idx="1"/>
          </p:nvPr>
        </p:nvSpPr>
        <p:spPr/>
        <p:txBody>
          <a:bodyPr>
            <a:normAutofit/>
          </a:bodyPr>
          <a:lstStyle/>
          <a:p>
            <a:r>
              <a:rPr lang="en-US" dirty="0"/>
              <a:t>Level A1 (CEFR)</a:t>
            </a:r>
          </a:p>
          <a:p>
            <a:r>
              <a:rPr lang="en-US" dirty="0"/>
              <a:t>The course gives the students a basic knowledge of the Finnish language and everyday life in Finland.</a:t>
            </a:r>
          </a:p>
          <a:p>
            <a:r>
              <a:rPr lang="en-US" dirty="0"/>
              <a:t>Participants learn the basics of grammar (nouns, conjugations of adjectives, verb present tenses, pronouns and numerals). </a:t>
            </a:r>
          </a:p>
          <a:p>
            <a:endParaRPr lang="en-US" dirty="0"/>
          </a:p>
          <a:p>
            <a:pPr marL="0" indent="0">
              <a:buNone/>
            </a:pPr>
            <a:endParaRPr lang="sv-FI" dirty="0"/>
          </a:p>
          <a:p>
            <a:pPr marL="0" indent="0">
              <a:buNone/>
            </a:pPr>
            <a:r>
              <a:rPr lang="en-US" sz="1100" i="1" dirty="0"/>
              <a:t>Teacher: Nina Shpakouskaya</a:t>
            </a:r>
          </a:p>
          <a:p>
            <a:pPr marL="0" indent="0">
              <a:buNone/>
            </a:pPr>
            <a:r>
              <a:rPr lang="en-US" sz="1100" i="1" dirty="0"/>
              <a:t>Languages of instruction: Finnish and English</a:t>
            </a:r>
          </a:p>
          <a:p>
            <a:pPr marL="0" indent="0">
              <a:buNone/>
            </a:pPr>
            <a:r>
              <a:rPr lang="en-US" sz="1100" i="1" dirty="0"/>
              <a:t>2 groups in the spring</a:t>
            </a:r>
          </a:p>
          <a:p>
            <a:pPr marL="0" indent="0">
              <a:buNone/>
            </a:pPr>
            <a:r>
              <a:rPr lang="en-US" sz="1100" i="1" dirty="0"/>
              <a:t>Registration by </a:t>
            </a:r>
            <a:r>
              <a:rPr lang="en-US" sz="1100" i="1" u="sng" dirty="0"/>
              <a:t>5 January </a:t>
            </a:r>
            <a:r>
              <a:rPr lang="en-US" sz="1100" i="1" dirty="0"/>
              <a:t>in Peppi.</a:t>
            </a:r>
          </a:p>
        </p:txBody>
      </p:sp>
      <p:sp>
        <p:nvSpPr>
          <p:cNvPr id="5" name="Title 4">
            <a:extLst>
              <a:ext uri="{FF2B5EF4-FFF2-40B4-BE49-F238E27FC236}">
                <a16:creationId xmlns:a16="http://schemas.microsoft.com/office/drawing/2014/main" id="{0EC5AF04-28B2-FCBD-8E11-E1CC67AE9684}"/>
              </a:ext>
            </a:extLst>
          </p:cNvPr>
          <p:cNvSpPr>
            <a:spLocks noGrp="1"/>
          </p:cNvSpPr>
          <p:nvPr>
            <p:ph type="title"/>
          </p:nvPr>
        </p:nvSpPr>
        <p:spPr>
          <a:xfrm>
            <a:off x="395536" y="1069106"/>
            <a:ext cx="8229600" cy="857250"/>
          </a:xfrm>
        </p:spPr>
        <p:txBody>
          <a:bodyPr>
            <a:noAutofit/>
          </a:bodyPr>
          <a:lstStyle/>
          <a:p>
            <a:r>
              <a:rPr lang="sv-FI" sz="2800" dirty="0" err="1"/>
              <a:t>Finnish</a:t>
            </a:r>
            <a:r>
              <a:rPr lang="sv-FI" sz="2800" dirty="0"/>
              <a:t> </a:t>
            </a:r>
            <a:r>
              <a:rPr lang="en-US" sz="2800" dirty="0"/>
              <a:t>as a foreign language, level 1, 5 ECTS</a:t>
            </a:r>
            <a:endParaRPr lang="sv-FI" sz="2800" dirty="0"/>
          </a:p>
        </p:txBody>
      </p:sp>
    </p:spTree>
    <p:extLst>
      <p:ext uri="{BB962C8B-B14F-4D97-AF65-F5344CB8AC3E}">
        <p14:creationId xmlns:p14="http://schemas.microsoft.com/office/powerpoint/2010/main" val="945362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White and blue silky cloth">
            <a:extLst>
              <a:ext uri="{FF2B5EF4-FFF2-40B4-BE49-F238E27FC236}">
                <a16:creationId xmlns:a16="http://schemas.microsoft.com/office/drawing/2014/main" id="{F27029DF-25E0-8009-99C3-87B0594DE2D7}"/>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0" y="-470521"/>
            <a:ext cx="9144000" cy="6084542"/>
          </a:xfrm>
          <a:prstGeom prst="rect">
            <a:avLst/>
          </a:prstGeom>
        </p:spPr>
      </p:pic>
      <p:sp>
        <p:nvSpPr>
          <p:cNvPr id="2" name="Slide Number Placeholder 1">
            <a:extLst>
              <a:ext uri="{FF2B5EF4-FFF2-40B4-BE49-F238E27FC236}">
                <a16:creationId xmlns:a16="http://schemas.microsoft.com/office/drawing/2014/main" id="{22522DC5-17BA-E7DF-D776-DD512C89B389}"/>
              </a:ext>
            </a:extLst>
          </p:cNvPr>
          <p:cNvSpPr>
            <a:spLocks noGrp="1"/>
          </p:cNvSpPr>
          <p:nvPr>
            <p:ph type="sldNum" sz="quarter" idx="12"/>
          </p:nvPr>
        </p:nvSpPr>
        <p:spPr/>
        <p:txBody>
          <a:bodyPr/>
          <a:lstStyle/>
          <a:p>
            <a:fld id="{D9553030-DA0E-469A-A148-F21CB72F8278}" type="slidenum">
              <a:rPr lang="en-US" noProof="0" smtClean="0"/>
              <a:t>9</a:t>
            </a:fld>
            <a:endParaRPr lang="en-US" noProof="0"/>
          </a:p>
        </p:txBody>
      </p:sp>
      <p:sp>
        <p:nvSpPr>
          <p:cNvPr id="3" name="Date Placeholder 2">
            <a:extLst>
              <a:ext uri="{FF2B5EF4-FFF2-40B4-BE49-F238E27FC236}">
                <a16:creationId xmlns:a16="http://schemas.microsoft.com/office/drawing/2014/main" id="{7DA5E6EE-0057-2506-902E-34B820A9EE78}"/>
              </a:ext>
            </a:extLst>
          </p:cNvPr>
          <p:cNvSpPr>
            <a:spLocks noGrp="1"/>
          </p:cNvSpPr>
          <p:nvPr>
            <p:ph type="dt" sz="half" idx="10"/>
          </p:nvPr>
        </p:nvSpPr>
        <p:spPr/>
        <p:txBody>
          <a:bodyPr/>
          <a:lstStyle/>
          <a:p>
            <a:fld id="{D9B00C95-1044-4E34-ABC2-DF83F0F6E9C2}" type="datetime1">
              <a:rPr lang="en-US" noProof="0" smtClean="0"/>
              <a:t>12/18/2024</a:t>
            </a:fld>
            <a:endParaRPr lang="en-US" noProof="0"/>
          </a:p>
        </p:txBody>
      </p:sp>
      <p:sp>
        <p:nvSpPr>
          <p:cNvPr id="4" name="Content Placeholder 3">
            <a:extLst>
              <a:ext uri="{FF2B5EF4-FFF2-40B4-BE49-F238E27FC236}">
                <a16:creationId xmlns:a16="http://schemas.microsoft.com/office/drawing/2014/main" id="{2039CC1D-2738-5C07-AF84-969EFBAFFDBC}"/>
              </a:ext>
            </a:extLst>
          </p:cNvPr>
          <p:cNvSpPr>
            <a:spLocks noGrp="1"/>
          </p:cNvSpPr>
          <p:nvPr>
            <p:ph idx="1"/>
          </p:nvPr>
        </p:nvSpPr>
        <p:spPr/>
        <p:txBody>
          <a:bodyPr>
            <a:normAutofit/>
          </a:bodyPr>
          <a:lstStyle/>
          <a:p>
            <a:r>
              <a:rPr lang="en-US" dirty="0"/>
              <a:t>Level A1-A2 (CEFR)</a:t>
            </a:r>
          </a:p>
          <a:p>
            <a:r>
              <a:rPr lang="en-US" dirty="0"/>
              <a:t>Participants learn to understand Finnish in various everyday situations, and they will be able to take part in short informal discussions. They will obtain a functional everyday vocabulary.</a:t>
            </a:r>
          </a:p>
          <a:p>
            <a:r>
              <a:rPr lang="en-US" dirty="0"/>
              <a:t>Grammar points are extended to include, for instance, partitive plural, the object, </a:t>
            </a:r>
            <a:r>
              <a:rPr lang="en-US" dirty="0" err="1"/>
              <a:t>necessive</a:t>
            </a:r>
            <a:r>
              <a:rPr lang="en-US" dirty="0"/>
              <a:t> clauses and infinitives. </a:t>
            </a:r>
          </a:p>
          <a:p>
            <a:pPr marL="0" indent="0">
              <a:buNone/>
            </a:pPr>
            <a:endParaRPr lang="en-US" dirty="0"/>
          </a:p>
          <a:p>
            <a:pPr marL="0" indent="0">
              <a:buNone/>
            </a:pPr>
            <a:r>
              <a:rPr lang="en-US" sz="1100" i="1" dirty="0"/>
              <a:t>Teacher: Mariia Vasara</a:t>
            </a:r>
          </a:p>
          <a:p>
            <a:pPr marL="0" indent="0">
              <a:buNone/>
            </a:pPr>
            <a:r>
              <a:rPr lang="en-US" sz="1100" i="1" dirty="0"/>
              <a:t>Languages of instruction: Finnish and English</a:t>
            </a:r>
          </a:p>
          <a:p>
            <a:pPr marL="0" indent="0">
              <a:buNone/>
            </a:pPr>
            <a:r>
              <a:rPr lang="en-US" sz="1100" i="1" dirty="0"/>
              <a:t>1 group in the spring</a:t>
            </a:r>
          </a:p>
          <a:p>
            <a:pPr marL="0" indent="0">
              <a:buNone/>
            </a:pPr>
            <a:r>
              <a:rPr lang="en-US" sz="1100" i="1" dirty="0"/>
              <a:t>Registration by </a:t>
            </a:r>
            <a:r>
              <a:rPr lang="en-US" sz="1100" i="1" u="sng" dirty="0"/>
              <a:t>5 January </a:t>
            </a:r>
            <a:r>
              <a:rPr lang="en-US" sz="1100" i="1" dirty="0"/>
              <a:t>in Peppi.</a:t>
            </a:r>
          </a:p>
          <a:p>
            <a:pPr marL="0" indent="0">
              <a:buNone/>
            </a:pPr>
            <a:endParaRPr lang="en-US" sz="1100" i="1" dirty="0"/>
          </a:p>
        </p:txBody>
      </p:sp>
      <p:sp>
        <p:nvSpPr>
          <p:cNvPr id="5" name="Title 4">
            <a:extLst>
              <a:ext uri="{FF2B5EF4-FFF2-40B4-BE49-F238E27FC236}">
                <a16:creationId xmlns:a16="http://schemas.microsoft.com/office/drawing/2014/main" id="{BD019437-2E15-70FA-F1F0-D1B9DD08F06B}"/>
              </a:ext>
            </a:extLst>
          </p:cNvPr>
          <p:cNvSpPr>
            <a:spLocks noGrp="1"/>
          </p:cNvSpPr>
          <p:nvPr>
            <p:ph type="title"/>
          </p:nvPr>
        </p:nvSpPr>
        <p:spPr>
          <a:xfrm>
            <a:off x="457200" y="987574"/>
            <a:ext cx="8229600" cy="857250"/>
          </a:xfrm>
        </p:spPr>
        <p:txBody>
          <a:bodyPr>
            <a:noAutofit/>
          </a:bodyPr>
          <a:lstStyle/>
          <a:p>
            <a:r>
              <a:rPr lang="sv-FI" sz="2800" dirty="0" err="1"/>
              <a:t>Finnish</a:t>
            </a:r>
            <a:r>
              <a:rPr lang="sv-FI" sz="2800" dirty="0"/>
              <a:t> </a:t>
            </a:r>
            <a:r>
              <a:rPr lang="en-US" sz="2800" dirty="0"/>
              <a:t>as a foreign language, level 2, 5 ECTS</a:t>
            </a:r>
            <a:endParaRPr lang="sv-FI" sz="2800" dirty="0"/>
          </a:p>
        </p:txBody>
      </p:sp>
    </p:spTree>
    <p:extLst>
      <p:ext uri="{BB962C8B-B14F-4D97-AF65-F5344CB8AC3E}">
        <p14:creationId xmlns:p14="http://schemas.microsoft.com/office/powerpoint/2010/main" val="3370209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teema">
  <a:themeElements>
    <a:clrScheme name="åboAkademi">
      <a:dk1>
        <a:sysClr val="windowText" lastClr="000000"/>
      </a:dk1>
      <a:lt1>
        <a:sysClr val="window" lastClr="FFFFFF"/>
      </a:lt1>
      <a:dk2>
        <a:srgbClr val="E4032E"/>
      </a:dk2>
      <a:lt2>
        <a:srgbClr val="C1BCBF"/>
      </a:lt2>
      <a:accent1>
        <a:srgbClr val="003366"/>
      </a:accent1>
      <a:accent2>
        <a:srgbClr val="E4032E"/>
      </a:accent2>
      <a:accent3>
        <a:srgbClr val="FFD300"/>
      </a:accent3>
      <a:accent4>
        <a:srgbClr val="64C2CB"/>
      </a:accent4>
      <a:accent5>
        <a:srgbClr val="003366"/>
      </a:accent5>
      <a:accent6>
        <a:srgbClr val="C1BCBF"/>
      </a:accent6>
      <a:hlink>
        <a:srgbClr val="003366"/>
      </a:hlink>
      <a:folHlink>
        <a:srgbClr val="0033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3D69DD6D-200B-46E1-BFFC-87DF37AFF54C}" vid="{ABC04F62-FFEA-4B59-A492-D4A7F87E7E8D}"/>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715F1F96CD1B4B92C6FA1167AA3828" ma:contentTypeVersion="2" ma:contentTypeDescription="Create a new document." ma:contentTypeScope="" ma:versionID="e049c5b7708ff8082b1d56882b98a957">
  <xsd:schema xmlns:xsd="http://www.w3.org/2001/XMLSchema" xmlns:xs="http://www.w3.org/2001/XMLSchema" xmlns:p="http://schemas.microsoft.com/office/2006/metadata/properties" xmlns:ns2="a8dfb89d-52b2-4f82-876c-90c168ec5f71" targetNamespace="http://schemas.microsoft.com/office/2006/metadata/properties" ma:root="true" ma:fieldsID="ae0565c5a2b6ab1f36a26db26fd28a29" ns2:_="">
    <xsd:import namespace="a8dfb89d-52b2-4f82-876c-90c168ec5f7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dfb89d-52b2-4f82-876c-90c168ec5f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B3BE71-8111-4C05-BC4B-D5E6B3D53408}">
  <ds:schemaRefs>
    <ds:schemaRef ds:uri="http://schemas.microsoft.com/sharepoint/v3/contenttype/forms"/>
  </ds:schemaRefs>
</ds:datastoreItem>
</file>

<file path=customXml/itemProps2.xml><?xml version="1.0" encoding="utf-8"?>
<ds:datastoreItem xmlns:ds="http://schemas.openxmlformats.org/officeDocument/2006/customXml" ds:itemID="{BF85F532-F660-4249-B414-110497AE29C2}">
  <ds:schemaRefs>
    <ds:schemaRef ds:uri="http://purl.org/dc/terms/"/>
    <ds:schemaRef ds:uri="http://schemas.openxmlformats.org/package/2006/metadata/core-properties"/>
    <ds:schemaRef ds:uri="http://purl.org/dc/dcmitype/"/>
    <ds:schemaRef ds:uri="http://schemas.microsoft.com/office/infopath/2007/PartnerControls"/>
    <ds:schemaRef ds:uri="a8dfb89d-52b2-4f82-876c-90c168ec5f71"/>
    <ds:schemaRef ds:uri="http://purl.org/dc/elements/1.1/"/>
    <ds:schemaRef ds:uri="http://schemas.microsoft.com/office/2006/metadata/propertie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145DDFD5-B1AA-4426-99D0-331A168E71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dfb89d-52b2-4f82-876c-90c168ec5f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1957</TotalTime>
  <Words>1214</Words>
  <Application>Microsoft Office PowerPoint</Application>
  <PresentationFormat>On-screen Show (16:9)</PresentationFormat>
  <Paragraphs>189</Paragraphs>
  <Slides>22</Slides>
  <Notes>2</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Century Gothic</vt:lpstr>
      <vt:lpstr>Courier New</vt:lpstr>
      <vt:lpstr>Times New Roman</vt:lpstr>
      <vt:lpstr>Wingdings</vt:lpstr>
      <vt:lpstr>Office-teema</vt:lpstr>
      <vt:lpstr>PowerPoint Presentation</vt:lpstr>
      <vt:lpstr>The Language Centre in a nutshell</vt:lpstr>
      <vt:lpstr>Language courses: Swedish</vt:lpstr>
      <vt:lpstr>Swedish as a foreign language, level 1, 5 ECTS</vt:lpstr>
      <vt:lpstr>Swedish as a foreign language, level 2, 5 ECTS</vt:lpstr>
      <vt:lpstr>Swedish as a foreign language, level 4, 5 ECTS</vt:lpstr>
      <vt:lpstr>Language courses: Finnish</vt:lpstr>
      <vt:lpstr>Finnish as a foreign language, level 1, 5 ECTS</vt:lpstr>
      <vt:lpstr>Finnish as a foreign language, level 2, 5 ECTS</vt:lpstr>
      <vt:lpstr>Finnish as a foreign language, level 4, 5 ECTS</vt:lpstr>
      <vt:lpstr>Other languages offered</vt:lpstr>
      <vt:lpstr>eTandem for Foreign Languages  Level A2, 5 ECTS (Spring 2025)</vt:lpstr>
      <vt:lpstr>Language Café - Språkkafé</vt:lpstr>
      <vt:lpstr>Writing retreat</vt:lpstr>
      <vt:lpstr>Important!</vt:lpstr>
      <vt:lpstr>Check your CEFR-level here</vt:lpstr>
      <vt:lpstr>Communication channels</vt:lpstr>
      <vt:lpstr>Website abo.fi/en</vt:lpstr>
      <vt:lpstr>Intranet</vt:lpstr>
      <vt:lpstr>Location in Åbo/Turku</vt:lpstr>
      <vt:lpstr>Guidance and counselling</vt:lpstr>
      <vt:lpstr>PowerPoint Presentation</vt:lpstr>
    </vt:vector>
  </TitlesOfParts>
  <Company>Åbo Akademi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Mia Panisse</dc:creator>
  <cp:lastModifiedBy>Charlotta Sandberg</cp:lastModifiedBy>
  <cp:revision>79</cp:revision>
  <dcterms:created xsi:type="dcterms:W3CDTF">2021-01-04T13:34:52Z</dcterms:created>
  <dcterms:modified xsi:type="dcterms:W3CDTF">2024-12-18T12:48:09Z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0x01010087715F1F96CD1B4B92C6FA1167AA3828</vt:lpwstr>
  </property>
</Properties>
</file>