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60" r:id="rId4"/>
    <p:sldId id="281" r:id="rId5"/>
    <p:sldId id="261" r:id="rId6"/>
    <p:sldId id="267" r:id="rId7"/>
    <p:sldId id="274" r:id="rId8"/>
    <p:sldId id="282" r:id="rId9"/>
    <p:sldId id="269" r:id="rId10"/>
    <p:sldId id="268" r:id="rId11"/>
    <p:sldId id="265" r:id="rId12"/>
    <p:sldId id="264" r:id="rId13"/>
    <p:sldId id="262" r:id="rId14"/>
    <p:sldId id="263" r:id="rId15"/>
    <p:sldId id="280" r:id="rId16"/>
    <p:sldId id="276" r:id="rId17"/>
    <p:sldId id="283" r:id="rId18"/>
    <p:sldId id="277" r:id="rId19"/>
    <p:sldId id="278" r:id="rId20"/>
    <p:sldId id="279" r:id="rId21"/>
    <p:sldId id="266" r:id="rId22"/>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80000" autoAdjust="0"/>
  </p:normalViewPr>
  <p:slideViewPr>
    <p:cSldViewPr snapToGrid="0">
      <p:cViewPr varScale="1">
        <p:scale>
          <a:sx n="97" d="100"/>
          <a:sy n="97" d="100"/>
        </p:scale>
        <p:origin x="1306" y="8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57B93-F73E-4474-B4EA-60B8332BC26C}" type="datetimeFigureOut">
              <a:rPr lang="en-GB" smtClean="0"/>
              <a:t>07/01/2025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8D5FD-5704-4585-B184-59826819030A}" type="slidenum">
              <a:rPr lang="en-GB" smtClean="0"/>
              <a:t>‹#›</a:t>
            </a:fld>
            <a:endParaRPr lang="en-GB"/>
          </a:p>
        </p:txBody>
      </p:sp>
    </p:spTree>
    <p:extLst>
      <p:ext uri="{BB962C8B-B14F-4D97-AF65-F5344CB8AC3E}">
        <p14:creationId xmlns:p14="http://schemas.microsoft.com/office/powerpoint/2010/main" val="298383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a:t>
            </a:r>
            <a:r>
              <a:rPr lang="en-US" baseline="0" dirty="0"/>
              <a:t> students, as members of ÅA we need to work and act as a community to create a space where everyone is safe and supported. We live in a world with a lot of exclusion, hate, discrimination and this session is a small part in trying to create those spaces by openly addressing the issues, the faults and our responsibilities. But we hope that creating safe spaces is part of all your time here and after in </a:t>
            </a:r>
            <a:r>
              <a:rPr lang="en-US" dirty="0"/>
              <a:t>Orientation week &amp; whole exchange, at ÅA,</a:t>
            </a:r>
            <a:r>
              <a:rPr lang="en-US" baseline="0" dirty="0"/>
              <a:t> Finland and as a way to make a safer world.</a:t>
            </a:r>
            <a:endParaRPr lang="en-US" dirty="0"/>
          </a:p>
          <a:p>
            <a:endParaRPr lang="en-GB" dirty="0"/>
          </a:p>
        </p:txBody>
      </p:sp>
      <p:sp>
        <p:nvSpPr>
          <p:cNvPr id="4" name="Slide Number Placeholder 3"/>
          <p:cNvSpPr>
            <a:spLocks noGrp="1"/>
          </p:cNvSpPr>
          <p:nvPr>
            <p:ph type="sldNum" sz="quarter" idx="10"/>
          </p:nvPr>
        </p:nvSpPr>
        <p:spPr/>
        <p:txBody>
          <a:bodyPr/>
          <a:lstStyle/>
          <a:p>
            <a:fld id="{18B8D5FD-5704-4585-B184-59826819030A}" type="slidenum">
              <a:rPr lang="en-GB" smtClean="0"/>
              <a:t>2</a:t>
            </a:fld>
            <a:endParaRPr lang="en-GB"/>
          </a:p>
        </p:txBody>
      </p:sp>
    </p:spTree>
    <p:extLst>
      <p:ext uri="{BB962C8B-B14F-4D97-AF65-F5344CB8AC3E}">
        <p14:creationId xmlns:p14="http://schemas.microsoft.com/office/powerpoint/2010/main" val="2467546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dirty="0" err="1"/>
              <a:t>Discuss</a:t>
            </a:r>
            <a:r>
              <a:rPr lang="sv-FI" dirty="0"/>
              <a:t> </a:t>
            </a:r>
            <a:r>
              <a:rPr lang="sv-FI" dirty="0" err="1"/>
              <a:t>with</a:t>
            </a:r>
            <a:r>
              <a:rPr lang="sv-FI" dirty="0"/>
              <a:t> </a:t>
            </a:r>
            <a:r>
              <a:rPr lang="sv-FI" dirty="0" err="1"/>
              <a:t>your</a:t>
            </a:r>
            <a:r>
              <a:rPr lang="sv-FI" dirty="0"/>
              <a:t> </a:t>
            </a:r>
            <a:r>
              <a:rPr lang="sv-FI" dirty="0" err="1"/>
              <a:t>neighbour</a:t>
            </a:r>
            <a:r>
              <a:rPr lang="sv-FI" dirty="0"/>
              <a:t>: </a:t>
            </a:r>
            <a:r>
              <a:rPr lang="sv-FI" dirty="0" err="1"/>
              <a:t>what</a:t>
            </a:r>
            <a:r>
              <a:rPr lang="sv-FI" dirty="0"/>
              <a:t> </a:t>
            </a:r>
            <a:r>
              <a:rPr lang="sv-FI" dirty="0" err="1"/>
              <a:t>does</a:t>
            </a:r>
            <a:r>
              <a:rPr lang="sv-FI" dirty="0"/>
              <a:t> </a:t>
            </a:r>
            <a:r>
              <a:rPr lang="sv-FI" dirty="0" err="1"/>
              <a:t>safe</a:t>
            </a:r>
            <a:r>
              <a:rPr lang="sv-FI" dirty="0"/>
              <a:t> space </a:t>
            </a:r>
            <a:r>
              <a:rPr lang="sv-FI" dirty="0" err="1"/>
              <a:t>mean</a:t>
            </a:r>
            <a:r>
              <a:rPr lang="sv-FI" dirty="0"/>
              <a:t> to </a:t>
            </a:r>
            <a:r>
              <a:rPr lang="sv-FI" dirty="0" err="1"/>
              <a:t>you</a:t>
            </a:r>
            <a:r>
              <a:rPr lang="sv-FI" dirty="0"/>
              <a:t> and </a:t>
            </a:r>
            <a:r>
              <a:rPr lang="sv-FI" dirty="0" err="1"/>
              <a:t>what</a:t>
            </a:r>
            <a:r>
              <a:rPr lang="sv-FI" dirty="0"/>
              <a:t> </a:t>
            </a:r>
            <a:r>
              <a:rPr lang="sv-FI" dirty="0" err="1"/>
              <a:t>are</a:t>
            </a:r>
            <a:r>
              <a:rPr lang="sv-FI" dirty="0"/>
              <a:t> </a:t>
            </a:r>
            <a:r>
              <a:rPr lang="sv-FI" dirty="0" err="1"/>
              <a:t>your</a:t>
            </a:r>
            <a:r>
              <a:rPr lang="sv-FI" dirty="0"/>
              <a:t> </a:t>
            </a:r>
            <a:r>
              <a:rPr lang="sv-FI" dirty="0" err="1"/>
              <a:t>expectations</a:t>
            </a:r>
            <a:r>
              <a:rPr lang="sv-FI" baseline="0" dirty="0"/>
              <a:t> </a:t>
            </a:r>
            <a:r>
              <a:rPr lang="sv-FI" baseline="0" dirty="0" err="1"/>
              <a:t>of</a:t>
            </a:r>
            <a:r>
              <a:rPr lang="sv-FI" baseline="0" dirty="0"/>
              <a:t> Finland+</a:t>
            </a:r>
            <a:endParaRPr lang="sv-FI" dirty="0"/>
          </a:p>
        </p:txBody>
      </p:sp>
      <p:sp>
        <p:nvSpPr>
          <p:cNvPr id="4" name="Slide Number Placeholder 3"/>
          <p:cNvSpPr>
            <a:spLocks noGrp="1"/>
          </p:cNvSpPr>
          <p:nvPr>
            <p:ph type="sldNum" sz="quarter" idx="10"/>
          </p:nvPr>
        </p:nvSpPr>
        <p:spPr/>
        <p:txBody>
          <a:bodyPr/>
          <a:lstStyle/>
          <a:p>
            <a:fld id="{18B8D5FD-5704-4585-B184-59826819030A}" type="slidenum">
              <a:rPr lang="en-GB" smtClean="0"/>
              <a:t>14</a:t>
            </a:fld>
            <a:endParaRPr lang="en-GB"/>
          </a:p>
        </p:txBody>
      </p:sp>
    </p:spTree>
    <p:extLst>
      <p:ext uri="{BB962C8B-B14F-4D97-AF65-F5344CB8AC3E}">
        <p14:creationId xmlns:p14="http://schemas.microsoft.com/office/powerpoint/2010/main" val="4009947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Consent in theory</a:t>
            </a:r>
          </a:p>
          <a:p>
            <a:r>
              <a:rPr lang="en-US" dirty="0"/>
              <a:t>- Consensual sex is about knowing that all the parties involved agree to have sex at the beginning and throughout. Nothing will prevent unwanted sex/sexual assault more than consent.</a:t>
            </a:r>
          </a:p>
          <a:p>
            <a:r>
              <a:rPr lang="en-US" dirty="0"/>
              <a:t>- What is sex? Sex means different things for different people. Consent should be given for anything considered sexual with same/different sex partners, even if the people involved are in a relationship.</a:t>
            </a:r>
          </a:p>
          <a:p>
            <a:endParaRPr lang="en-US" dirty="0"/>
          </a:p>
          <a:p>
            <a:endParaRPr lang="en-GB" dirty="0"/>
          </a:p>
        </p:txBody>
      </p:sp>
      <p:sp>
        <p:nvSpPr>
          <p:cNvPr id="4" name="Slide Number Placeholder 3"/>
          <p:cNvSpPr>
            <a:spLocks noGrp="1"/>
          </p:cNvSpPr>
          <p:nvPr>
            <p:ph type="sldNum" sz="quarter" idx="10"/>
          </p:nvPr>
        </p:nvSpPr>
        <p:spPr/>
        <p:txBody>
          <a:bodyPr/>
          <a:lstStyle/>
          <a:p>
            <a:fld id="{18B8D5FD-5704-4585-B184-59826819030A}" type="slidenum">
              <a:rPr lang="en-GB" smtClean="0"/>
              <a:t>21</a:t>
            </a:fld>
            <a:endParaRPr lang="en-GB"/>
          </a:p>
        </p:txBody>
      </p:sp>
    </p:spTree>
    <p:extLst>
      <p:ext uri="{BB962C8B-B14F-4D97-AF65-F5344CB8AC3E}">
        <p14:creationId xmlns:p14="http://schemas.microsoft.com/office/powerpoint/2010/main" val="233561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make sure we all have the same basic understanding we will in the next couple of slides talk about what harassment and discrimination means. This is the Finnish law and </a:t>
            </a:r>
            <a:r>
              <a:rPr lang="en-US" baseline="0" dirty="0" err="1"/>
              <a:t>Åas</a:t>
            </a:r>
            <a:r>
              <a:rPr lang="en-US" baseline="0" dirty="0"/>
              <a:t> policy on the topic.</a:t>
            </a:r>
          </a:p>
          <a:p>
            <a:r>
              <a:rPr lang="en-US" dirty="0"/>
              <a:t>- age, origin, nationality, language, religion, belief, opinion, political activity, trade union activity, family relationships, state of health, disability, sexual orientation or other personal characteristics</a:t>
            </a:r>
            <a:endParaRPr lang="en-GB" dirty="0"/>
          </a:p>
        </p:txBody>
      </p:sp>
      <p:sp>
        <p:nvSpPr>
          <p:cNvPr id="4" name="Slide Number Placeholder 3"/>
          <p:cNvSpPr>
            <a:spLocks noGrp="1"/>
          </p:cNvSpPr>
          <p:nvPr>
            <p:ph type="sldNum" sz="quarter" idx="10"/>
          </p:nvPr>
        </p:nvSpPr>
        <p:spPr/>
        <p:txBody>
          <a:bodyPr/>
          <a:lstStyle/>
          <a:p>
            <a:fld id="{18B8D5FD-5704-4585-B184-59826819030A}" type="slidenum">
              <a:rPr lang="en-GB" smtClean="0"/>
              <a:t>3</a:t>
            </a:fld>
            <a:endParaRPr lang="en-GB"/>
          </a:p>
        </p:txBody>
      </p:sp>
    </p:spTree>
    <p:extLst>
      <p:ext uri="{BB962C8B-B14F-4D97-AF65-F5344CB8AC3E}">
        <p14:creationId xmlns:p14="http://schemas.microsoft.com/office/powerpoint/2010/main" val="227680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Direct: one on one interactions, not through a third party. Context,</a:t>
            </a:r>
            <a:r>
              <a:rPr lang="en-GB" baseline="0" dirty="0"/>
              <a:t> intent and who are bystander. It is often about the individual and their experience. Keep this is mind.</a:t>
            </a:r>
          </a:p>
          <a:p>
            <a:endParaRPr lang="en-GB" baseline="0" dirty="0"/>
          </a:p>
          <a:p>
            <a:r>
              <a:rPr lang="en-US" sz="1200" b="0" i="0" u="none" strike="noStrike" kern="1200" dirty="0">
                <a:solidFill>
                  <a:schemeClr val="tx1"/>
                </a:solidFill>
                <a:effectLst/>
                <a:latin typeface="+mn-lt"/>
                <a:ea typeface="+mn-ea"/>
                <a:cs typeface="+mn-cs"/>
              </a:rPr>
              <a:t>Harassment that is direct may be verbal or physical in nature and happens</a:t>
            </a:r>
            <a:r>
              <a:rPr lang="en-US" sz="1200" b="0" i="0" u="none" strike="noStrike" kern="1200" baseline="0" dirty="0">
                <a:solidFill>
                  <a:schemeClr val="tx1"/>
                </a:solidFill>
                <a:effectLst/>
                <a:latin typeface="+mn-lt"/>
                <a:ea typeface="+mn-ea"/>
                <a:cs typeface="+mn-cs"/>
              </a:rPr>
              <a:t> directed to a person</a:t>
            </a:r>
            <a:r>
              <a:rPr lang="en-US" sz="1200" b="0" i="0" u="none" strike="noStrike" kern="1200" dirty="0">
                <a:solidFill>
                  <a:schemeClr val="tx1"/>
                </a:solidFill>
                <a:effectLst/>
                <a:latin typeface="+mn-lt"/>
                <a:ea typeface="+mn-ea"/>
                <a:cs typeface="+mn-cs"/>
              </a:rPr>
              <a:t>. It can involve someone being the topic of a lewd joke, comments</a:t>
            </a:r>
            <a:r>
              <a:rPr lang="en-US" sz="1200" b="0" i="0" u="none" strike="noStrike" kern="1200" baseline="0" dirty="0">
                <a:solidFill>
                  <a:schemeClr val="tx1"/>
                </a:solidFill>
                <a:effectLst/>
                <a:latin typeface="+mn-lt"/>
                <a:ea typeface="+mn-ea"/>
                <a:cs typeface="+mn-cs"/>
              </a:rPr>
              <a:t> of hurtful/insulting comments to your face</a:t>
            </a:r>
            <a:r>
              <a:rPr lang="en-US" sz="1200" b="0" i="0" u="none" strike="noStrike" kern="1200" dirty="0">
                <a:solidFill>
                  <a:schemeClr val="tx1"/>
                </a:solidFill>
                <a:effectLst/>
                <a:latin typeface="+mn-lt"/>
                <a:ea typeface="+mn-ea"/>
                <a:cs typeface="+mn-cs"/>
              </a:rPr>
              <a:t>, or in worst cases, can involve physical harm, such as inappropriate touching or rape.</a:t>
            </a:r>
            <a:endParaRPr lang="en-GB" dirty="0"/>
          </a:p>
        </p:txBody>
      </p:sp>
      <p:sp>
        <p:nvSpPr>
          <p:cNvPr id="4" name="Slide Number Placeholder 3"/>
          <p:cNvSpPr>
            <a:spLocks noGrp="1"/>
          </p:cNvSpPr>
          <p:nvPr>
            <p:ph type="sldNum" sz="quarter" idx="10"/>
          </p:nvPr>
        </p:nvSpPr>
        <p:spPr/>
        <p:txBody>
          <a:bodyPr/>
          <a:lstStyle/>
          <a:p>
            <a:fld id="{18B8D5FD-5704-4585-B184-59826819030A}" type="slidenum">
              <a:rPr lang="en-GB" smtClean="0"/>
              <a:t>5</a:t>
            </a:fld>
            <a:endParaRPr lang="en-GB"/>
          </a:p>
        </p:txBody>
      </p:sp>
    </p:spTree>
    <p:extLst>
      <p:ext uri="{BB962C8B-B14F-4D97-AF65-F5344CB8AC3E}">
        <p14:creationId xmlns:p14="http://schemas.microsoft.com/office/powerpoint/2010/main" val="330835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Indirect harassment in opposite to direct is often in relation to a secondary victim who was not the focus of the harassment but was offended by the event, words, pictures or jokes. For example a student can hear a racial comment that is said or joked about in a student café. It was not directed at them but they felt indirectly harassed and often their sense of safety is diminished.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Ableism:</a:t>
            </a:r>
            <a:r>
              <a:rPr lang="en-US" sz="1200" b="0" i="0" u="none" strike="noStrike" kern="1200" baseline="0" dirty="0">
                <a:solidFill>
                  <a:schemeClr val="tx1"/>
                </a:solidFill>
                <a:effectLst/>
                <a:latin typeface="+mn-lt"/>
                <a:ea typeface="+mn-ea"/>
                <a:cs typeface="+mn-cs"/>
              </a:rPr>
              <a:t> discrimination against someone's ability to participate/ people with disability being excluded or targeted.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It may also be someone who is witness to harassment of another person that raises their own worry for their safety depending on their own identities. </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B8D5FD-5704-4585-B184-59826819030A}" type="slidenum">
              <a:rPr lang="en-GB" smtClean="0"/>
              <a:t>6</a:t>
            </a:fld>
            <a:endParaRPr lang="en-GB"/>
          </a:p>
        </p:txBody>
      </p:sp>
    </p:spTree>
    <p:extLst>
      <p:ext uri="{BB962C8B-B14F-4D97-AF65-F5344CB8AC3E}">
        <p14:creationId xmlns:p14="http://schemas.microsoft.com/office/powerpoint/2010/main" val="81983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Think of contexts.</a:t>
            </a:r>
            <a:r>
              <a:rPr lang="en-GB" sz="1200" kern="1200" baseline="0" dirty="0">
                <a:solidFill>
                  <a:schemeClr val="tx1"/>
                </a:solidFill>
                <a:effectLst/>
                <a:latin typeface="+mn-lt"/>
                <a:ea typeface="+mn-ea"/>
                <a:cs typeface="+mn-cs"/>
              </a:rPr>
              <a:t> Acting in parks, clubs, in friendship groups at classes etc. </a:t>
            </a:r>
            <a:r>
              <a:rPr lang="en-US" sz="1200" kern="1200" baseline="0" dirty="0">
                <a:solidFill>
                  <a:schemeClr val="tx1"/>
                </a:solidFill>
                <a:effectLst/>
                <a:latin typeface="+mn-lt"/>
                <a:ea typeface="+mn-ea"/>
                <a:cs typeface="+mn-cs"/>
              </a:rPr>
              <a:t>Something it is as easy to interrupt a scenario. </a:t>
            </a:r>
          </a:p>
          <a:p>
            <a:r>
              <a:rPr lang="en-US" sz="1200" kern="1200" baseline="0" dirty="0">
                <a:solidFill>
                  <a:schemeClr val="tx1"/>
                </a:solidFill>
                <a:effectLst/>
                <a:latin typeface="+mn-lt"/>
                <a:ea typeface="+mn-ea"/>
                <a:cs typeface="+mn-cs"/>
              </a:rPr>
              <a:t>As examples being in a pub and seeing a person being uncomfortable by a stranger. One can pretend to be the persons being harassed friend, it does not have to be a confrontation with the harasser. Think of safety of people around you.</a:t>
            </a:r>
          </a:p>
          <a:p>
            <a:r>
              <a:rPr lang="en-US" sz="1200" kern="1200" baseline="0" dirty="0">
                <a:solidFill>
                  <a:schemeClr val="tx1"/>
                </a:solidFill>
                <a:effectLst/>
                <a:latin typeface="+mn-lt"/>
                <a:ea typeface="+mn-ea"/>
                <a:cs typeface="+mn-cs"/>
              </a:rPr>
              <a:t>If in a park at night, safe can be to hide and call the police. It is ok to be scared, harassment and discrimination is scary things. But make sure you do something!</a:t>
            </a:r>
          </a:p>
          <a:p>
            <a:r>
              <a:rPr lang="en-US" sz="1200" kern="1200" baseline="0" dirty="0">
                <a:solidFill>
                  <a:schemeClr val="tx1"/>
                </a:solidFill>
                <a:effectLst/>
                <a:latin typeface="+mn-lt"/>
                <a:ea typeface="+mn-ea"/>
                <a:cs typeface="+mn-cs"/>
              </a:rPr>
              <a:t>Orientation week, make sure you think of other and not apply group pressure which could be harassment to someone. Think inclusive and that the goal is to have fun not degrade people. </a:t>
            </a:r>
            <a:endParaRPr lang="en-GB" dirty="0"/>
          </a:p>
        </p:txBody>
      </p:sp>
      <p:sp>
        <p:nvSpPr>
          <p:cNvPr id="4" name="Slide Number Placeholder 3"/>
          <p:cNvSpPr>
            <a:spLocks noGrp="1"/>
          </p:cNvSpPr>
          <p:nvPr>
            <p:ph type="sldNum" sz="quarter" idx="10"/>
          </p:nvPr>
        </p:nvSpPr>
        <p:spPr/>
        <p:txBody>
          <a:bodyPr/>
          <a:lstStyle/>
          <a:p>
            <a:fld id="{18B8D5FD-5704-4585-B184-59826819030A}" type="slidenum">
              <a:rPr lang="en-GB" smtClean="0"/>
              <a:t>9</a:t>
            </a:fld>
            <a:endParaRPr lang="en-GB"/>
          </a:p>
        </p:txBody>
      </p:sp>
    </p:spTree>
    <p:extLst>
      <p:ext uri="{BB962C8B-B14F-4D97-AF65-F5344CB8AC3E}">
        <p14:creationId xmlns:p14="http://schemas.microsoft.com/office/powerpoint/2010/main" val="360030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In the moment of harassment it is hard to tell what to do. Confront or walk away.</a:t>
            </a:r>
          </a:p>
          <a:p>
            <a:pPr marL="285750" indent="-285750">
              <a:buFontTx/>
              <a:buChar char="-"/>
            </a:pPr>
            <a:r>
              <a:rPr lang="en-US" dirty="0"/>
              <a:t>Talk to someone. It can be a friend, a teacher or the harassment officers at </a:t>
            </a:r>
            <a:r>
              <a:rPr lang="en-US" dirty="0" err="1"/>
              <a:t>Kåren</a:t>
            </a:r>
            <a:r>
              <a:rPr lang="en-US" dirty="0"/>
              <a:t> &amp; ÅA. </a:t>
            </a:r>
          </a:p>
          <a:p>
            <a:pPr marL="285750" indent="-285750">
              <a:buFontTx/>
              <a:buChar char="-"/>
            </a:pPr>
            <a:r>
              <a:rPr lang="en-US" dirty="0"/>
              <a:t>Think of the options of contacting the police´&amp; psychosocial support.</a:t>
            </a:r>
          </a:p>
          <a:p>
            <a:endParaRPr lang="en-GB" dirty="0"/>
          </a:p>
        </p:txBody>
      </p:sp>
      <p:sp>
        <p:nvSpPr>
          <p:cNvPr id="4" name="Slide Number Placeholder 3"/>
          <p:cNvSpPr>
            <a:spLocks noGrp="1"/>
          </p:cNvSpPr>
          <p:nvPr>
            <p:ph type="sldNum" sz="quarter" idx="10"/>
          </p:nvPr>
        </p:nvSpPr>
        <p:spPr/>
        <p:txBody>
          <a:bodyPr/>
          <a:lstStyle/>
          <a:p>
            <a:fld id="{18B8D5FD-5704-4585-B184-59826819030A}" type="slidenum">
              <a:rPr lang="en-GB" smtClean="0"/>
              <a:t>10</a:t>
            </a:fld>
            <a:endParaRPr lang="en-GB"/>
          </a:p>
        </p:txBody>
      </p:sp>
    </p:spTree>
    <p:extLst>
      <p:ext uri="{BB962C8B-B14F-4D97-AF65-F5344CB8AC3E}">
        <p14:creationId xmlns:p14="http://schemas.microsoft.com/office/powerpoint/2010/main" val="306337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Harassment can happen to everyone and it concerns all no matter of gender</a:t>
            </a:r>
            <a:r>
              <a:rPr lang="en-GB" baseline="0" dirty="0"/>
              <a:t> identities, sexualities, race, ethnicities, abilities, age, religions etc. If someone tells you they are being harassed </a:t>
            </a:r>
            <a:r>
              <a:rPr lang="en-US" sz="1200" kern="1200" dirty="0">
                <a:solidFill>
                  <a:schemeClr val="tx1"/>
                </a:solidFill>
                <a:effectLst/>
                <a:latin typeface="+mn-lt"/>
                <a:ea typeface="+mn-ea"/>
                <a:cs typeface="+mn-cs"/>
              </a:rPr>
              <a:t>Believe them, or, at least, do not question the story of the person who is telling it to you.  It is not up to you to judge whether what they have experienced is valid. Listen, express empathy and direct them toward the relevant points of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matter of our personal views on topics</a:t>
            </a:r>
            <a:r>
              <a:rPr lang="en-US" sz="1200" kern="1200" baseline="0" dirty="0">
                <a:solidFill>
                  <a:schemeClr val="tx1"/>
                </a:solidFill>
                <a:effectLst/>
                <a:latin typeface="+mn-lt"/>
                <a:ea typeface="+mn-ea"/>
                <a:cs typeface="+mn-cs"/>
              </a:rPr>
              <a:t> of ex. Gender, sexualities, race, age or whatever no one deserves to be harassed or abused and we expect you all to take care of each other and take part in making </a:t>
            </a:r>
            <a:r>
              <a:rPr lang="en-US" sz="1200" kern="1200" baseline="0" dirty="0" err="1">
                <a:solidFill>
                  <a:schemeClr val="tx1"/>
                </a:solidFill>
                <a:effectLst/>
                <a:latin typeface="+mn-lt"/>
                <a:ea typeface="+mn-ea"/>
                <a:cs typeface="+mn-cs"/>
              </a:rPr>
              <a:t>Åbo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Akademi</a:t>
            </a:r>
            <a:r>
              <a:rPr lang="en-US" sz="1200" kern="1200" baseline="0" dirty="0">
                <a:solidFill>
                  <a:schemeClr val="tx1"/>
                </a:solidFill>
                <a:effectLst/>
                <a:latin typeface="+mn-lt"/>
                <a:ea typeface="+mn-ea"/>
                <a:cs typeface="+mn-cs"/>
              </a:rPr>
              <a:t> University a safe space for everyone. </a:t>
            </a:r>
            <a:endParaRPr lang="sv-FI"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8B8D5FD-5704-4585-B184-59826819030A}" type="slidenum">
              <a:rPr lang="en-GB" smtClean="0"/>
              <a:t>11</a:t>
            </a:fld>
            <a:endParaRPr lang="en-GB"/>
          </a:p>
        </p:txBody>
      </p:sp>
    </p:spTree>
    <p:extLst>
      <p:ext uri="{BB962C8B-B14F-4D97-AF65-F5344CB8AC3E}">
        <p14:creationId xmlns:p14="http://schemas.microsoft.com/office/powerpoint/2010/main" val="171084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Harassment can happen to everyone and it concerns all no matter of gender identities, sexualities, race, ethnicities, abilities, age, religions etc. If someone tells you they are being harassed Believe them, or, at least, do not question the story of the person who is telling it to you.  It is not up to you to judge whether what they have experienced is valid. Listen, express empathy and direct them toward the relevant points of contact.</a:t>
            </a:r>
          </a:p>
          <a:p>
            <a:endParaRPr lang="en-US" dirty="0"/>
          </a:p>
          <a:p>
            <a:r>
              <a:rPr lang="en-US" dirty="0"/>
              <a:t>No matter of our personal views on topics of ex. Gender, sexualities, race, age or whatever no one deserves to be harassed or abused and we expect you all to take care of each other and take part in making </a:t>
            </a:r>
            <a:r>
              <a:rPr lang="en-US" dirty="0" err="1"/>
              <a:t>Åbo</a:t>
            </a:r>
            <a:r>
              <a:rPr lang="en-US" dirty="0"/>
              <a:t> </a:t>
            </a:r>
            <a:r>
              <a:rPr lang="en-US" dirty="0" err="1"/>
              <a:t>Akademi</a:t>
            </a:r>
            <a:r>
              <a:rPr lang="en-US" dirty="0"/>
              <a:t> University a safe space for everyone. </a:t>
            </a:r>
          </a:p>
          <a:p>
            <a:endParaRPr lang="en-GB" dirty="0"/>
          </a:p>
        </p:txBody>
      </p:sp>
      <p:sp>
        <p:nvSpPr>
          <p:cNvPr id="4" name="Slide Number Placeholder 3"/>
          <p:cNvSpPr>
            <a:spLocks noGrp="1"/>
          </p:cNvSpPr>
          <p:nvPr>
            <p:ph type="sldNum" sz="quarter" idx="10"/>
          </p:nvPr>
        </p:nvSpPr>
        <p:spPr/>
        <p:txBody>
          <a:bodyPr/>
          <a:lstStyle/>
          <a:p>
            <a:fld id="{18B8D5FD-5704-4585-B184-59826819030A}" type="slidenum">
              <a:rPr lang="en-GB" smtClean="0"/>
              <a:t>12</a:t>
            </a:fld>
            <a:endParaRPr lang="en-GB"/>
          </a:p>
        </p:txBody>
      </p:sp>
    </p:spTree>
    <p:extLst>
      <p:ext uri="{BB962C8B-B14F-4D97-AF65-F5344CB8AC3E}">
        <p14:creationId xmlns:p14="http://schemas.microsoft.com/office/powerpoint/2010/main" val="78051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Safety Nets for you here at ÅA.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18B8D5FD-5704-4585-B184-59826819030A}" type="slidenum">
              <a:rPr lang="en-GB" smtClean="0"/>
              <a:t>13</a:t>
            </a:fld>
            <a:endParaRPr lang="en-GB"/>
          </a:p>
        </p:txBody>
      </p:sp>
    </p:spTree>
    <p:extLst>
      <p:ext uri="{BB962C8B-B14F-4D97-AF65-F5344CB8AC3E}">
        <p14:creationId xmlns:p14="http://schemas.microsoft.com/office/powerpoint/2010/main" val="755750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21365" y="548681"/>
            <a:ext cx="10651232" cy="3794852"/>
          </a:xfrm>
        </p:spPr>
        <p:txBody>
          <a:bodyPr anchor="b">
            <a:noAutofit/>
          </a:bodyPr>
          <a:lstStyle>
            <a:lvl1pPr>
              <a:defRPr sz="7200">
                <a:solidFill>
                  <a:schemeClr val="bg1"/>
                </a:solidFill>
              </a:defRPr>
            </a:lvl1pPr>
          </a:lstStyle>
          <a:p>
            <a:r>
              <a:rPr lang="fi-FI" dirty="0" err="1"/>
              <a:t>Click</a:t>
            </a:r>
            <a:r>
              <a:rPr lang="fi-FI" dirty="0"/>
              <a:t> to </a:t>
            </a:r>
            <a:r>
              <a:rPr lang="fi-FI" dirty="0" err="1"/>
              <a:t>add</a:t>
            </a:r>
            <a:r>
              <a:rPr lang="fi-FI" dirty="0"/>
              <a:t> </a:t>
            </a:r>
            <a:br>
              <a:rPr lang="fi-FI" dirty="0"/>
            </a:br>
            <a:r>
              <a:rPr lang="fi-FI" dirty="0" err="1"/>
              <a:t>title</a:t>
            </a:r>
            <a:endParaRPr lang="fi-FI" dirty="0"/>
          </a:p>
        </p:txBody>
      </p:sp>
      <p:sp>
        <p:nvSpPr>
          <p:cNvPr id="3" name="Alaotsikko 2"/>
          <p:cNvSpPr>
            <a:spLocks noGrp="1"/>
          </p:cNvSpPr>
          <p:nvPr>
            <p:ph type="subTitle" idx="1" hasCustomPrompt="1"/>
          </p:nvPr>
        </p:nvSpPr>
        <p:spPr>
          <a:xfrm>
            <a:off x="821365" y="4485118"/>
            <a:ext cx="8154955" cy="504461"/>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
</a:t>
            </a:r>
            <a:endParaRPr lang="fi-FI" dirty="0"/>
          </a:p>
        </p:txBody>
      </p:sp>
      <p:sp>
        <p:nvSpPr>
          <p:cNvPr id="5" name="Alatunnisteen paikkamerkki 4"/>
          <p:cNvSpPr>
            <a:spLocks noGrp="1"/>
          </p:cNvSpPr>
          <p:nvPr>
            <p:ph type="ftr" sz="quarter" idx="11"/>
          </p:nvPr>
        </p:nvSpPr>
        <p:spPr/>
        <p:txBody>
          <a:bodyPr/>
          <a:lstStyle/>
          <a:p>
            <a:r>
              <a:rPr lang="fi-FI"/>
              <a:t>footer</a:t>
            </a:r>
          </a:p>
        </p:txBody>
      </p:sp>
      <p:sp>
        <p:nvSpPr>
          <p:cNvPr id="6" name="Dian numeron paikkamerkki 5"/>
          <p:cNvSpPr>
            <a:spLocks noGrp="1"/>
          </p:cNvSpPr>
          <p:nvPr>
            <p:ph type="sldNum" sz="quarter" idx="12"/>
          </p:nvPr>
        </p:nvSpPr>
        <p:spPr/>
        <p:txBody>
          <a:bodyPr/>
          <a:lstStyle/>
          <a:p>
            <a:fld id="{D9553030-DA0E-469A-A148-F21CB72F8278}" type="slidenum">
              <a:rPr lang="fi-FI" smtClean="0"/>
              <a:t>‹#›</a:t>
            </a:fld>
            <a:endParaRPr lang="fi-FI"/>
          </a:p>
        </p:txBody>
      </p:sp>
      <p:sp>
        <p:nvSpPr>
          <p:cNvPr id="8" name="Päivämäärän paikkamerkki 3">
            <a:extLst>
              <a:ext uri="{FF2B5EF4-FFF2-40B4-BE49-F238E27FC236}">
                <a16:creationId xmlns:a16="http://schemas.microsoft.com/office/drawing/2014/main" id="{85B95136-AC13-4244-8BE1-667C52E5640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067">
                <a:solidFill>
                  <a:schemeClr val="tx1">
                    <a:tint val="75000"/>
                  </a:schemeClr>
                </a:solidFill>
                <a:latin typeface="Century Gothic" panose="020B0502020202020204" pitchFamily="34" charset="0"/>
              </a:defRPr>
            </a:lvl1pPr>
          </a:lstStyle>
          <a:p>
            <a:fld id="{1743FD80-BC68-4770-B60A-5993F97CE90E}" type="datetime1">
              <a:rPr lang="fi-FI" smtClean="0"/>
              <a:t>7.1.2025</a:t>
            </a:fld>
            <a:endParaRPr lang="fi-FI" dirty="0"/>
          </a:p>
        </p:txBody>
      </p:sp>
      <p:sp>
        <p:nvSpPr>
          <p:cNvPr id="11" name="AutoShape 3">
            <a:extLst>
              <a:ext uri="{FF2B5EF4-FFF2-40B4-BE49-F238E27FC236}">
                <a16:creationId xmlns:a16="http://schemas.microsoft.com/office/drawing/2014/main" id="{49EEA1C4-E8EA-4577-8DD5-4B118DBA31E0}"/>
              </a:ext>
            </a:extLst>
          </p:cNvPr>
          <p:cNvSpPr>
            <a:spLocks noChangeAspect="1" noChangeArrowheads="1" noTextEdit="1"/>
          </p:cNvSpPr>
          <p:nvPr userDrawn="1"/>
        </p:nvSpPr>
        <p:spPr bwMode="auto">
          <a:xfrm>
            <a:off x="10860618" y="179918"/>
            <a:ext cx="1032933" cy="129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nvGrpSpPr>
          <p:cNvPr id="62" name="Group 61">
            <a:extLst>
              <a:ext uri="{FF2B5EF4-FFF2-40B4-BE49-F238E27FC236}">
                <a16:creationId xmlns:a16="http://schemas.microsoft.com/office/drawing/2014/main" id="{7BF3CA40-173F-4BF3-B723-EB204C2C49FA}"/>
              </a:ext>
            </a:extLst>
          </p:cNvPr>
          <p:cNvGrpSpPr/>
          <p:nvPr userDrawn="1"/>
        </p:nvGrpSpPr>
        <p:grpSpPr>
          <a:xfrm>
            <a:off x="10862736" y="179918"/>
            <a:ext cx="1030817" cy="1297517"/>
            <a:chOff x="8147051" y="134938"/>
            <a:chExt cx="773113" cy="973138"/>
          </a:xfrm>
        </p:grpSpPr>
        <p:grpSp>
          <p:nvGrpSpPr>
            <p:cNvPr id="63" name="Group 62">
              <a:extLst>
                <a:ext uri="{FF2B5EF4-FFF2-40B4-BE49-F238E27FC236}">
                  <a16:creationId xmlns:a16="http://schemas.microsoft.com/office/drawing/2014/main" id="{DAA45657-041C-4608-B5BB-0BAED34BB090}"/>
                </a:ext>
              </a:extLst>
            </p:cNvPr>
            <p:cNvGrpSpPr/>
            <p:nvPr userDrawn="1"/>
          </p:nvGrpSpPr>
          <p:grpSpPr>
            <a:xfrm>
              <a:off x="8147051" y="835026"/>
              <a:ext cx="773113" cy="273050"/>
              <a:chOff x="8147051" y="835026"/>
              <a:chExt cx="773113" cy="273050"/>
            </a:xfrm>
          </p:grpSpPr>
          <p:sp>
            <p:nvSpPr>
              <p:cNvPr id="72" name="Freeform 6">
                <a:extLst>
                  <a:ext uri="{FF2B5EF4-FFF2-40B4-BE49-F238E27FC236}">
                    <a16:creationId xmlns:a16="http://schemas.microsoft.com/office/drawing/2014/main" id="{7214A32F-4752-4238-8732-ADC49FB432B5}"/>
                  </a:ext>
                </a:extLst>
              </p:cNvPr>
              <p:cNvSpPr>
                <a:spLocks noEditPoints="1"/>
              </p:cNvSpPr>
              <p:nvPr userDrawn="1"/>
            </p:nvSpPr>
            <p:spPr bwMode="auto">
              <a:xfrm>
                <a:off x="8251826" y="985838"/>
                <a:ext cx="577850" cy="122238"/>
              </a:xfrm>
              <a:custGeom>
                <a:avLst/>
                <a:gdLst>
                  <a:gd name="T0" fmla="*/ 308 w 331"/>
                  <a:gd name="T1" fmla="*/ 52 h 70"/>
                  <a:gd name="T2" fmla="*/ 297 w 331"/>
                  <a:gd name="T3" fmla="*/ 62 h 70"/>
                  <a:gd name="T4" fmla="*/ 322 w 331"/>
                  <a:gd name="T5" fmla="*/ 41 h 70"/>
                  <a:gd name="T6" fmla="*/ 315 w 331"/>
                  <a:gd name="T7" fmla="*/ 36 h 70"/>
                  <a:gd name="T8" fmla="*/ 311 w 331"/>
                  <a:gd name="T9" fmla="*/ 36 h 70"/>
                  <a:gd name="T10" fmla="*/ 272 w 331"/>
                  <a:gd name="T11" fmla="*/ 9 h 70"/>
                  <a:gd name="T12" fmla="*/ 267 w 331"/>
                  <a:gd name="T13" fmla="*/ 23 h 70"/>
                  <a:gd name="T14" fmla="*/ 275 w 331"/>
                  <a:gd name="T15" fmla="*/ 51 h 70"/>
                  <a:gd name="T16" fmla="*/ 290 w 331"/>
                  <a:gd name="T17" fmla="*/ 46 h 70"/>
                  <a:gd name="T18" fmla="*/ 282 w 331"/>
                  <a:gd name="T19" fmla="*/ 23 h 70"/>
                  <a:gd name="T20" fmla="*/ 282 w 331"/>
                  <a:gd name="T21" fmla="*/ 16 h 70"/>
                  <a:gd name="T22" fmla="*/ 256 w 331"/>
                  <a:gd name="T23" fmla="*/ 0 h 70"/>
                  <a:gd name="T24" fmla="*/ 261 w 331"/>
                  <a:gd name="T25" fmla="*/ 5 h 70"/>
                  <a:gd name="T26" fmla="*/ 251 w 331"/>
                  <a:gd name="T27" fmla="*/ 16 h 70"/>
                  <a:gd name="T28" fmla="*/ 261 w 331"/>
                  <a:gd name="T29" fmla="*/ 16 h 70"/>
                  <a:gd name="T30" fmla="*/ 243 w 331"/>
                  <a:gd name="T31" fmla="*/ 42 h 70"/>
                  <a:gd name="T32" fmla="*/ 232 w 331"/>
                  <a:gd name="T33" fmla="*/ 22 h 70"/>
                  <a:gd name="T34" fmla="*/ 232 w 331"/>
                  <a:gd name="T35" fmla="*/ 15 h 70"/>
                  <a:gd name="T36" fmla="*/ 234 w 331"/>
                  <a:gd name="T37" fmla="*/ 43 h 70"/>
                  <a:gd name="T38" fmla="*/ 217 w 331"/>
                  <a:gd name="T39" fmla="*/ 51 h 70"/>
                  <a:gd name="T40" fmla="*/ 201 w 331"/>
                  <a:gd name="T41" fmla="*/ 34 h 70"/>
                  <a:gd name="T42" fmla="*/ 213 w 331"/>
                  <a:gd name="T43" fmla="*/ 24 h 70"/>
                  <a:gd name="T44" fmla="*/ 200 w 331"/>
                  <a:gd name="T45" fmla="*/ 23 h 70"/>
                  <a:gd name="T46" fmla="*/ 191 w 331"/>
                  <a:gd name="T47" fmla="*/ 16 h 70"/>
                  <a:gd name="T48" fmla="*/ 159 w 331"/>
                  <a:gd name="T49" fmla="*/ 30 h 70"/>
                  <a:gd name="T50" fmla="*/ 159 w 331"/>
                  <a:gd name="T51" fmla="*/ 30 h 70"/>
                  <a:gd name="T52" fmla="*/ 168 w 331"/>
                  <a:gd name="T53" fmla="*/ 15 h 70"/>
                  <a:gd name="T54" fmla="*/ 182 w 331"/>
                  <a:gd name="T55" fmla="*/ 51 h 70"/>
                  <a:gd name="T56" fmla="*/ 159 w 331"/>
                  <a:gd name="T57" fmla="*/ 37 h 70"/>
                  <a:gd name="T58" fmla="*/ 124 w 331"/>
                  <a:gd name="T59" fmla="*/ 53 h 70"/>
                  <a:gd name="T60" fmla="*/ 137 w 331"/>
                  <a:gd name="T61" fmla="*/ 16 h 70"/>
                  <a:gd name="T62" fmla="*/ 129 w 331"/>
                  <a:gd name="T63" fmla="*/ 44 h 70"/>
                  <a:gd name="T64" fmla="*/ 110 w 331"/>
                  <a:gd name="T65" fmla="*/ 16 h 70"/>
                  <a:gd name="T66" fmla="*/ 99 w 331"/>
                  <a:gd name="T67" fmla="*/ 10 h 70"/>
                  <a:gd name="T68" fmla="*/ 104 w 331"/>
                  <a:gd name="T69" fmla="*/ 16 h 70"/>
                  <a:gd name="T70" fmla="*/ 104 w 331"/>
                  <a:gd name="T71" fmla="*/ 53 h 70"/>
                  <a:gd name="T72" fmla="*/ 60 w 331"/>
                  <a:gd name="T73" fmla="*/ 53 h 70"/>
                  <a:gd name="T74" fmla="*/ 68 w 331"/>
                  <a:gd name="T75" fmla="*/ 22 h 70"/>
                  <a:gd name="T76" fmla="*/ 84 w 331"/>
                  <a:gd name="T77" fmla="*/ 53 h 70"/>
                  <a:gd name="T78" fmla="*/ 59 w 331"/>
                  <a:gd name="T79" fmla="*/ 21 h 70"/>
                  <a:gd name="T80" fmla="*/ 50 w 331"/>
                  <a:gd name="T81" fmla="*/ 16 h 70"/>
                  <a:gd name="T82" fmla="*/ 0 w 331"/>
                  <a:gd name="T83" fmla="*/ 1 h 70"/>
                  <a:gd name="T84" fmla="*/ 40 w 331"/>
                  <a:gd name="T85" fmla="*/ 31 h 70"/>
                  <a:gd name="T86" fmla="*/ 31 w 331"/>
                  <a:gd name="T87" fmla="*/ 31 h 70"/>
                  <a:gd name="T88" fmla="*/ 9 w 331"/>
                  <a:gd name="T89"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70">
                    <a:moveTo>
                      <a:pt x="294" y="16"/>
                    </a:moveTo>
                    <a:cubicBezTo>
                      <a:pt x="307" y="50"/>
                      <a:pt x="307" y="50"/>
                      <a:pt x="307" y="50"/>
                    </a:cubicBezTo>
                    <a:cubicBezTo>
                      <a:pt x="308" y="51"/>
                      <a:pt x="308" y="51"/>
                      <a:pt x="308" y="52"/>
                    </a:cubicBezTo>
                    <a:cubicBezTo>
                      <a:pt x="308" y="52"/>
                      <a:pt x="308" y="53"/>
                      <a:pt x="307" y="53"/>
                    </a:cubicBezTo>
                    <a:cubicBezTo>
                      <a:pt x="306" y="56"/>
                      <a:pt x="304" y="58"/>
                      <a:pt x="302" y="59"/>
                    </a:cubicBezTo>
                    <a:cubicBezTo>
                      <a:pt x="300" y="61"/>
                      <a:pt x="298" y="62"/>
                      <a:pt x="297" y="62"/>
                    </a:cubicBezTo>
                    <a:cubicBezTo>
                      <a:pt x="299" y="70"/>
                      <a:pt x="299" y="70"/>
                      <a:pt x="299" y="70"/>
                    </a:cubicBezTo>
                    <a:cubicBezTo>
                      <a:pt x="301" y="70"/>
                      <a:pt x="305" y="68"/>
                      <a:pt x="309" y="65"/>
                    </a:cubicBezTo>
                    <a:cubicBezTo>
                      <a:pt x="313" y="61"/>
                      <a:pt x="317" y="55"/>
                      <a:pt x="322" y="41"/>
                    </a:cubicBezTo>
                    <a:cubicBezTo>
                      <a:pt x="331" y="16"/>
                      <a:pt x="331" y="16"/>
                      <a:pt x="331" y="16"/>
                    </a:cubicBezTo>
                    <a:cubicBezTo>
                      <a:pt x="321" y="16"/>
                      <a:pt x="321" y="16"/>
                      <a:pt x="321" y="16"/>
                    </a:cubicBezTo>
                    <a:cubicBezTo>
                      <a:pt x="315" y="36"/>
                      <a:pt x="315" y="36"/>
                      <a:pt x="315" y="36"/>
                    </a:cubicBezTo>
                    <a:cubicBezTo>
                      <a:pt x="315" y="38"/>
                      <a:pt x="314" y="41"/>
                      <a:pt x="313" y="43"/>
                    </a:cubicBezTo>
                    <a:cubicBezTo>
                      <a:pt x="313" y="43"/>
                      <a:pt x="313" y="43"/>
                      <a:pt x="313" y="43"/>
                    </a:cubicBezTo>
                    <a:cubicBezTo>
                      <a:pt x="312" y="41"/>
                      <a:pt x="312" y="38"/>
                      <a:pt x="311" y="36"/>
                    </a:cubicBezTo>
                    <a:cubicBezTo>
                      <a:pt x="304" y="16"/>
                      <a:pt x="304" y="16"/>
                      <a:pt x="304" y="16"/>
                    </a:cubicBezTo>
                    <a:lnTo>
                      <a:pt x="294" y="16"/>
                    </a:lnTo>
                    <a:close/>
                    <a:moveTo>
                      <a:pt x="272" y="9"/>
                    </a:moveTo>
                    <a:cubicBezTo>
                      <a:pt x="272" y="16"/>
                      <a:pt x="272" y="16"/>
                      <a:pt x="272" y="16"/>
                    </a:cubicBezTo>
                    <a:cubicBezTo>
                      <a:pt x="267" y="16"/>
                      <a:pt x="267" y="16"/>
                      <a:pt x="267" y="16"/>
                    </a:cubicBezTo>
                    <a:cubicBezTo>
                      <a:pt x="267" y="23"/>
                      <a:pt x="267" y="23"/>
                      <a:pt x="267" y="23"/>
                    </a:cubicBezTo>
                    <a:cubicBezTo>
                      <a:pt x="272" y="23"/>
                      <a:pt x="272" y="23"/>
                      <a:pt x="272" y="23"/>
                    </a:cubicBezTo>
                    <a:cubicBezTo>
                      <a:pt x="272" y="40"/>
                      <a:pt x="272" y="40"/>
                      <a:pt x="272" y="40"/>
                    </a:cubicBezTo>
                    <a:cubicBezTo>
                      <a:pt x="272" y="45"/>
                      <a:pt x="273" y="49"/>
                      <a:pt x="275" y="51"/>
                    </a:cubicBezTo>
                    <a:cubicBezTo>
                      <a:pt x="277" y="53"/>
                      <a:pt x="280" y="54"/>
                      <a:pt x="283" y="54"/>
                    </a:cubicBezTo>
                    <a:cubicBezTo>
                      <a:pt x="286" y="54"/>
                      <a:pt x="289" y="53"/>
                      <a:pt x="290" y="53"/>
                    </a:cubicBezTo>
                    <a:cubicBezTo>
                      <a:pt x="290" y="46"/>
                      <a:pt x="290" y="46"/>
                      <a:pt x="290" y="46"/>
                    </a:cubicBezTo>
                    <a:cubicBezTo>
                      <a:pt x="289" y="46"/>
                      <a:pt x="288" y="46"/>
                      <a:pt x="286" y="46"/>
                    </a:cubicBezTo>
                    <a:cubicBezTo>
                      <a:pt x="283" y="46"/>
                      <a:pt x="282" y="44"/>
                      <a:pt x="282" y="39"/>
                    </a:cubicBezTo>
                    <a:cubicBezTo>
                      <a:pt x="282" y="23"/>
                      <a:pt x="282" y="23"/>
                      <a:pt x="282" y="23"/>
                    </a:cubicBezTo>
                    <a:cubicBezTo>
                      <a:pt x="291" y="23"/>
                      <a:pt x="291" y="23"/>
                      <a:pt x="291" y="23"/>
                    </a:cubicBezTo>
                    <a:cubicBezTo>
                      <a:pt x="291" y="16"/>
                      <a:pt x="291" y="16"/>
                      <a:pt x="291" y="16"/>
                    </a:cubicBezTo>
                    <a:cubicBezTo>
                      <a:pt x="282" y="16"/>
                      <a:pt x="282" y="16"/>
                      <a:pt x="282" y="16"/>
                    </a:cubicBezTo>
                    <a:cubicBezTo>
                      <a:pt x="282" y="6"/>
                      <a:pt x="282" y="6"/>
                      <a:pt x="282" y="6"/>
                    </a:cubicBezTo>
                    <a:lnTo>
                      <a:pt x="272" y="9"/>
                    </a:lnTo>
                    <a:close/>
                    <a:moveTo>
                      <a:pt x="256" y="0"/>
                    </a:moveTo>
                    <a:cubicBezTo>
                      <a:pt x="253" y="0"/>
                      <a:pt x="251" y="2"/>
                      <a:pt x="251" y="5"/>
                    </a:cubicBezTo>
                    <a:cubicBezTo>
                      <a:pt x="251" y="8"/>
                      <a:pt x="253" y="10"/>
                      <a:pt x="256" y="10"/>
                    </a:cubicBezTo>
                    <a:cubicBezTo>
                      <a:pt x="259" y="10"/>
                      <a:pt x="261" y="8"/>
                      <a:pt x="261" y="5"/>
                    </a:cubicBezTo>
                    <a:cubicBezTo>
                      <a:pt x="261" y="2"/>
                      <a:pt x="259" y="0"/>
                      <a:pt x="256" y="0"/>
                    </a:cubicBezTo>
                    <a:moveTo>
                      <a:pt x="261" y="16"/>
                    </a:moveTo>
                    <a:cubicBezTo>
                      <a:pt x="251" y="16"/>
                      <a:pt x="251" y="16"/>
                      <a:pt x="251" y="16"/>
                    </a:cubicBezTo>
                    <a:cubicBezTo>
                      <a:pt x="251" y="53"/>
                      <a:pt x="251" y="53"/>
                      <a:pt x="251" y="53"/>
                    </a:cubicBezTo>
                    <a:cubicBezTo>
                      <a:pt x="261" y="53"/>
                      <a:pt x="261" y="53"/>
                      <a:pt x="261" y="53"/>
                    </a:cubicBezTo>
                    <a:lnTo>
                      <a:pt x="261" y="16"/>
                    </a:lnTo>
                    <a:close/>
                    <a:moveTo>
                      <a:pt x="217" y="51"/>
                    </a:moveTo>
                    <a:cubicBezTo>
                      <a:pt x="220" y="53"/>
                      <a:pt x="224" y="54"/>
                      <a:pt x="228" y="54"/>
                    </a:cubicBezTo>
                    <a:cubicBezTo>
                      <a:pt x="238" y="54"/>
                      <a:pt x="243" y="49"/>
                      <a:pt x="243" y="42"/>
                    </a:cubicBezTo>
                    <a:cubicBezTo>
                      <a:pt x="243" y="37"/>
                      <a:pt x="240" y="33"/>
                      <a:pt x="233" y="31"/>
                    </a:cubicBezTo>
                    <a:cubicBezTo>
                      <a:pt x="229" y="29"/>
                      <a:pt x="227" y="28"/>
                      <a:pt x="227" y="25"/>
                    </a:cubicBezTo>
                    <a:cubicBezTo>
                      <a:pt x="227" y="23"/>
                      <a:pt x="229" y="22"/>
                      <a:pt x="232" y="22"/>
                    </a:cubicBezTo>
                    <a:cubicBezTo>
                      <a:pt x="235" y="22"/>
                      <a:pt x="238" y="23"/>
                      <a:pt x="240" y="24"/>
                    </a:cubicBezTo>
                    <a:cubicBezTo>
                      <a:pt x="242" y="17"/>
                      <a:pt x="242" y="17"/>
                      <a:pt x="242" y="17"/>
                    </a:cubicBezTo>
                    <a:cubicBezTo>
                      <a:pt x="240" y="16"/>
                      <a:pt x="236" y="15"/>
                      <a:pt x="232" y="15"/>
                    </a:cubicBezTo>
                    <a:cubicBezTo>
                      <a:pt x="223" y="15"/>
                      <a:pt x="218" y="20"/>
                      <a:pt x="218" y="27"/>
                    </a:cubicBezTo>
                    <a:cubicBezTo>
                      <a:pt x="218" y="31"/>
                      <a:pt x="221" y="35"/>
                      <a:pt x="228" y="37"/>
                    </a:cubicBezTo>
                    <a:cubicBezTo>
                      <a:pt x="233" y="39"/>
                      <a:pt x="234" y="40"/>
                      <a:pt x="234" y="43"/>
                    </a:cubicBezTo>
                    <a:cubicBezTo>
                      <a:pt x="234" y="45"/>
                      <a:pt x="232" y="47"/>
                      <a:pt x="228" y="47"/>
                    </a:cubicBezTo>
                    <a:cubicBezTo>
                      <a:pt x="225" y="47"/>
                      <a:pt x="221" y="46"/>
                      <a:pt x="219" y="44"/>
                    </a:cubicBezTo>
                    <a:lnTo>
                      <a:pt x="217" y="51"/>
                    </a:lnTo>
                    <a:close/>
                    <a:moveTo>
                      <a:pt x="192" y="53"/>
                    </a:moveTo>
                    <a:cubicBezTo>
                      <a:pt x="201" y="53"/>
                      <a:pt x="201" y="53"/>
                      <a:pt x="201" y="53"/>
                    </a:cubicBezTo>
                    <a:cubicBezTo>
                      <a:pt x="201" y="34"/>
                      <a:pt x="201" y="34"/>
                      <a:pt x="201" y="34"/>
                    </a:cubicBezTo>
                    <a:cubicBezTo>
                      <a:pt x="201" y="33"/>
                      <a:pt x="201" y="32"/>
                      <a:pt x="201" y="31"/>
                    </a:cubicBezTo>
                    <a:cubicBezTo>
                      <a:pt x="202" y="27"/>
                      <a:pt x="205" y="24"/>
                      <a:pt x="210" y="24"/>
                    </a:cubicBezTo>
                    <a:cubicBezTo>
                      <a:pt x="211" y="24"/>
                      <a:pt x="212" y="24"/>
                      <a:pt x="213" y="24"/>
                    </a:cubicBezTo>
                    <a:cubicBezTo>
                      <a:pt x="213" y="15"/>
                      <a:pt x="213" y="15"/>
                      <a:pt x="213" y="15"/>
                    </a:cubicBezTo>
                    <a:cubicBezTo>
                      <a:pt x="212" y="15"/>
                      <a:pt x="211" y="15"/>
                      <a:pt x="210" y="15"/>
                    </a:cubicBezTo>
                    <a:cubicBezTo>
                      <a:pt x="206" y="15"/>
                      <a:pt x="202" y="17"/>
                      <a:pt x="200" y="23"/>
                    </a:cubicBezTo>
                    <a:cubicBezTo>
                      <a:pt x="200" y="23"/>
                      <a:pt x="200" y="23"/>
                      <a:pt x="200" y="23"/>
                    </a:cubicBezTo>
                    <a:cubicBezTo>
                      <a:pt x="200" y="16"/>
                      <a:pt x="200" y="16"/>
                      <a:pt x="200" y="16"/>
                    </a:cubicBezTo>
                    <a:cubicBezTo>
                      <a:pt x="191" y="16"/>
                      <a:pt x="191" y="16"/>
                      <a:pt x="191" y="16"/>
                    </a:cubicBezTo>
                    <a:cubicBezTo>
                      <a:pt x="192" y="19"/>
                      <a:pt x="192" y="23"/>
                      <a:pt x="192" y="28"/>
                    </a:cubicBezTo>
                    <a:lnTo>
                      <a:pt x="192" y="53"/>
                    </a:lnTo>
                    <a:close/>
                    <a:moveTo>
                      <a:pt x="159" y="30"/>
                    </a:moveTo>
                    <a:cubicBezTo>
                      <a:pt x="159" y="27"/>
                      <a:pt x="162" y="21"/>
                      <a:pt x="167" y="21"/>
                    </a:cubicBezTo>
                    <a:cubicBezTo>
                      <a:pt x="174" y="21"/>
                      <a:pt x="175" y="27"/>
                      <a:pt x="175" y="30"/>
                    </a:cubicBezTo>
                    <a:lnTo>
                      <a:pt x="159" y="30"/>
                    </a:lnTo>
                    <a:close/>
                    <a:moveTo>
                      <a:pt x="184" y="37"/>
                    </a:moveTo>
                    <a:cubicBezTo>
                      <a:pt x="184" y="36"/>
                      <a:pt x="184" y="35"/>
                      <a:pt x="184" y="33"/>
                    </a:cubicBezTo>
                    <a:cubicBezTo>
                      <a:pt x="184" y="25"/>
                      <a:pt x="180" y="15"/>
                      <a:pt x="168" y="15"/>
                    </a:cubicBezTo>
                    <a:cubicBezTo>
                      <a:pt x="156" y="15"/>
                      <a:pt x="150" y="25"/>
                      <a:pt x="150" y="35"/>
                    </a:cubicBezTo>
                    <a:cubicBezTo>
                      <a:pt x="150" y="46"/>
                      <a:pt x="157" y="54"/>
                      <a:pt x="169" y="54"/>
                    </a:cubicBezTo>
                    <a:cubicBezTo>
                      <a:pt x="174" y="54"/>
                      <a:pt x="179" y="53"/>
                      <a:pt x="182" y="51"/>
                    </a:cubicBezTo>
                    <a:cubicBezTo>
                      <a:pt x="181" y="45"/>
                      <a:pt x="181" y="45"/>
                      <a:pt x="181" y="45"/>
                    </a:cubicBezTo>
                    <a:cubicBezTo>
                      <a:pt x="178" y="46"/>
                      <a:pt x="175" y="47"/>
                      <a:pt x="170" y="47"/>
                    </a:cubicBezTo>
                    <a:cubicBezTo>
                      <a:pt x="164" y="47"/>
                      <a:pt x="159" y="44"/>
                      <a:pt x="159" y="37"/>
                    </a:cubicBezTo>
                    <a:lnTo>
                      <a:pt x="184" y="37"/>
                    </a:lnTo>
                    <a:close/>
                    <a:moveTo>
                      <a:pt x="110" y="16"/>
                    </a:moveTo>
                    <a:cubicBezTo>
                      <a:pt x="124" y="53"/>
                      <a:pt x="124" y="53"/>
                      <a:pt x="124" y="53"/>
                    </a:cubicBezTo>
                    <a:cubicBezTo>
                      <a:pt x="133" y="53"/>
                      <a:pt x="133" y="53"/>
                      <a:pt x="133" y="53"/>
                    </a:cubicBezTo>
                    <a:cubicBezTo>
                      <a:pt x="147" y="16"/>
                      <a:pt x="147" y="16"/>
                      <a:pt x="147" y="16"/>
                    </a:cubicBezTo>
                    <a:cubicBezTo>
                      <a:pt x="137" y="16"/>
                      <a:pt x="137" y="16"/>
                      <a:pt x="137" y="16"/>
                    </a:cubicBezTo>
                    <a:cubicBezTo>
                      <a:pt x="131" y="35"/>
                      <a:pt x="131" y="35"/>
                      <a:pt x="131" y="35"/>
                    </a:cubicBezTo>
                    <a:cubicBezTo>
                      <a:pt x="130" y="38"/>
                      <a:pt x="130" y="41"/>
                      <a:pt x="129" y="44"/>
                    </a:cubicBezTo>
                    <a:cubicBezTo>
                      <a:pt x="129" y="44"/>
                      <a:pt x="129" y="44"/>
                      <a:pt x="129" y="44"/>
                    </a:cubicBezTo>
                    <a:cubicBezTo>
                      <a:pt x="128" y="41"/>
                      <a:pt x="127" y="38"/>
                      <a:pt x="126" y="35"/>
                    </a:cubicBezTo>
                    <a:cubicBezTo>
                      <a:pt x="120" y="16"/>
                      <a:pt x="120" y="16"/>
                      <a:pt x="120" y="16"/>
                    </a:cubicBezTo>
                    <a:lnTo>
                      <a:pt x="110" y="16"/>
                    </a:lnTo>
                    <a:close/>
                    <a:moveTo>
                      <a:pt x="99" y="0"/>
                    </a:moveTo>
                    <a:cubicBezTo>
                      <a:pt x="96" y="0"/>
                      <a:pt x="94" y="2"/>
                      <a:pt x="94" y="5"/>
                    </a:cubicBezTo>
                    <a:cubicBezTo>
                      <a:pt x="94" y="8"/>
                      <a:pt x="96" y="10"/>
                      <a:pt x="99" y="10"/>
                    </a:cubicBezTo>
                    <a:cubicBezTo>
                      <a:pt x="102" y="10"/>
                      <a:pt x="104" y="8"/>
                      <a:pt x="104" y="5"/>
                    </a:cubicBezTo>
                    <a:cubicBezTo>
                      <a:pt x="104" y="2"/>
                      <a:pt x="102" y="0"/>
                      <a:pt x="99" y="0"/>
                    </a:cubicBezTo>
                    <a:moveTo>
                      <a:pt x="104" y="16"/>
                    </a:moveTo>
                    <a:cubicBezTo>
                      <a:pt x="94" y="16"/>
                      <a:pt x="94" y="16"/>
                      <a:pt x="94" y="16"/>
                    </a:cubicBezTo>
                    <a:cubicBezTo>
                      <a:pt x="94" y="53"/>
                      <a:pt x="94" y="53"/>
                      <a:pt x="94" y="53"/>
                    </a:cubicBezTo>
                    <a:cubicBezTo>
                      <a:pt x="104" y="53"/>
                      <a:pt x="104" y="53"/>
                      <a:pt x="104" y="53"/>
                    </a:cubicBezTo>
                    <a:lnTo>
                      <a:pt x="104" y="16"/>
                    </a:lnTo>
                    <a:close/>
                    <a:moveTo>
                      <a:pt x="50" y="53"/>
                    </a:moveTo>
                    <a:cubicBezTo>
                      <a:pt x="60" y="53"/>
                      <a:pt x="60" y="53"/>
                      <a:pt x="60" y="53"/>
                    </a:cubicBezTo>
                    <a:cubicBezTo>
                      <a:pt x="60" y="31"/>
                      <a:pt x="60" y="31"/>
                      <a:pt x="60" y="31"/>
                    </a:cubicBezTo>
                    <a:cubicBezTo>
                      <a:pt x="60" y="30"/>
                      <a:pt x="60" y="29"/>
                      <a:pt x="60" y="28"/>
                    </a:cubicBezTo>
                    <a:cubicBezTo>
                      <a:pt x="61" y="25"/>
                      <a:pt x="64" y="22"/>
                      <a:pt x="68" y="22"/>
                    </a:cubicBezTo>
                    <a:cubicBezTo>
                      <a:pt x="73" y="22"/>
                      <a:pt x="75" y="27"/>
                      <a:pt x="75" y="32"/>
                    </a:cubicBezTo>
                    <a:cubicBezTo>
                      <a:pt x="75" y="53"/>
                      <a:pt x="75" y="53"/>
                      <a:pt x="75" y="53"/>
                    </a:cubicBezTo>
                    <a:cubicBezTo>
                      <a:pt x="84" y="53"/>
                      <a:pt x="84" y="53"/>
                      <a:pt x="84" y="53"/>
                    </a:cubicBezTo>
                    <a:cubicBezTo>
                      <a:pt x="84" y="31"/>
                      <a:pt x="84" y="31"/>
                      <a:pt x="84" y="31"/>
                    </a:cubicBezTo>
                    <a:cubicBezTo>
                      <a:pt x="84" y="19"/>
                      <a:pt x="78" y="15"/>
                      <a:pt x="71" y="15"/>
                    </a:cubicBezTo>
                    <a:cubicBezTo>
                      <a:pt x="65" y="15"/>
                      <a:pt x="61" y="18"/>
                      <a:pt x="59" y="21"/>
                    </a:cubicBezTo>
                    <a:cubicBezTo>
                      <a:pt x="59" y="21"/>
                      <a:pt x="59" y="21"/>
                      <a:pt x="59" y="21"/>
                    </a:cubicBezTo>
                    <a:cubicBezTo>
                      <a:pt x="58" y="16"/>
                      <a:pt x="58" y="16"/>
                      <a:pt x="58" y="16"/>
                    </a:cubicBezTo>
                    <a:cubicBezTo>
                      <a:pt x="50" y="16"/>
                      <a:pt x="50" y="16"/>
                      <a:pt x="50" y="16"/>
                    </a:cubicBezTo>
                    <a:cubicBezTo>
                      <a:pt x="50" y="19"/>
                      <a:pt x="50" y="22"/>
                      <a:pt x="50" y="27"/>
                    </a:cubicBezTo>
                    <a:lnTo>
                      <a:pt x="50" y="53"/>
                    </a:lnTo>
                    <a:close/>
                    <a:moveTo>
                      <a:pt x="0" y="1"/>
                    </a:moveTo>
                    <a:cubicBezTo>
                      <a:pt x="0" y="31"/>
                      <a:pt x="0" y="31"/>
                      <a:pt x="0" y="31"/>
                    </a:cubicBezTo>
                    <a:cubicBezTo>
                      <a:pt x="0" y="47"/>
                      <a:pt x="7" y="54"/>
                      <a:pt x="19" y="54"/>
                    </a:cubicBezTo>
                    <a:cubicBezTo>
                      <a:pt x="32" y="54"/>
                      <a:pt x="40" y="47"/>
                      <a:pt x="40" y="31"/>
                    </a:cubicBezTo>
                    <a:cubicBezTo>
                      <a:pt x="40" y="1"/>
                      <a:pt x="40" y="1"/>
                      <a:pt x="40" y="1"/>
                    </a:cubicBezTo>
                    <a:cubicBezTo>
                      <a:pt x="31" y="1"/>
                      <a:pt x="31" y="1"/>
                      <a:pt x="31" y="1"/>
                    </a:cubicBezTo>
                    <a:cubicBezTo>
                      <a:pt x="31" y="31"/>
                      <a:pt x="31" y="31"/>
                      <a:pt x="31" y="31"/>
                    </a:cubicBezTo>
                    <a:cubicBezTo>
                      <a:pt x="31" y="42"/>
                      <a:pt x="27" y="46"/>
                      <a:pt x="20" y="46"/>
                    </a:cubicBezTo>
                    <a:cubicBezTo>
                      <a:pt x="13" y="46"/>
                      <a:pt x="9" y="42"/>
                      <a:pt x="9" y="31"/>
                    </a:cubicBezTo>
                    <a:cubicBezTo>
                      <a:pt x="9" y="1"/>
                      <a:pt x="9" y="1"/>
                      <a:pt x="9" y="1"/>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73" name="Freeform 7">
                <a:extLst>
                  <a:ext uri="{FF2B5EF4-FFF2-40B4-BE49-F238E27FC236}">
                    <a16:creationId xmlns:a16="http://schemas.microsoft.com/office/drawing/2014/main" id="{6C68F710-4FB6-4232-8694-6561ED897D17}"/>
                  </a:ext>
                </a:extLst>
              </p:cNvPr>
              <p:cNvSpPr>
                <a:spLocks noEditPoints="1"/>
              </p:cNvSpPr>
              <p:nvPr userDrawn="1"/>
            </p:nvSpPr>
            <p:spPr bwMode="auto">
              <a:xfrm>
                <a:off x="8147051" y="835026"/>
                <a:ext cx="773113" cy="119063"/>
              </a:xfrm>
              <a:custGeom>
                <a:avLst/>
                <a:gdLst>
                  <a:gd name="T0" fmla="*/ 438 w 443"/>
                  <a:gd name="T1" fmla="*/ 25 h 69"/>
                  <a:gd name="T2" fmla="*/ 442 w 443"/>
                  <a:gd name="T3" fmla="*/ 31 h 69"/>
                  <a:gd name="T4" fmla="*/ 442 w 443"/>
                  <a:gd name="T5" fmla="*/ 68 h 69"/>
                  <a:gd name="T6" fmla="*/ 377 w 443"/>
                  <a:gd name="T7" fmla="*/ 68 h 69"/>
                  <a:gd name="T8" fmla="*/ 384 w 443"/>
                  <a:gd name="T9" fmla="*/ 37 h 69"/>
                  <a:gd name="T10" fmla="*/ 400 w 443"/>
                  <a:gd name="T11" fmla="*/ 68 h 69"/>
                  <a:gd name="T12" fmla="*/ 407 w 443"/>
                  <a:gd name="T13" fmla="*/ 37 h 69"/>
                  <a:gd name="T14" fmla="*/ 423 w 443"/>
                  <a:gd name="T15" fmla="*/ 68 h 69"/>
                  <a:gd name="T16" fmla="*/ 403 w 443"/>
                  <a:gd name="T17" fmla="*/ 32 h 69"/>
                  <a:gd name="T18" fmla="*/ 388 w 443"/>
                  <a:gd name="T19" fmla="*/ 30 h 69"/>
                  <a:gd name="T20" fmla="*/ 376 w 443"/>
                  <a:gd name="T21" fmla="*/ 31 h 69"/>
                  <a:gd name="T22" fmla="*/ 368 w 443"/>
                  <a:gd name="T23" fmla="*/ 68 h 69"/>
                  <a:gd name="T24" fmla="*/ 351 w 443"/>
                  <a:gd name="T25" fmla="*/ 45 h 69"/>
                  <a:gd name="T26" fmla="*/ 360 w 443"/>
                  <a:gd name="T27" fmla="*/ 48 h 69"/>
                  <a:gd name="T28" fmla="*/ 345 w 443"/>
                  <a:gd name="T29" fmla="*/ 69 h 69"/>
                  <a:gd name="T30" fmla="*/ 346 w 443"/>
                  <a:gd name="T31" fmla="*/ 62 h 69"/>
                  <a:gd name="T32" fmla="*/ 308 w 443"/>
                  <a:gd name="T33" fmla="*/ 52 h 69"/>
                  <a:gd name="T34" fmla="*/ 291 w 443"/>
                  <a:gd name="T35" fmla="*/ 49 h 69"/>
                  <a:gd name="T36" fmla="*/ 308 w 443"/>
                  <a:gd name="T37" fmla="*/ 46 h 69"/>
                  <a:gd name="T38" fmla="*/ 308 w 443"/>
                  <a:gd name="T39" fmla="*/ 35 h 69"/>
                  <a:gd name="T40" fmla="*/ 281 w 443"/>
                  <a:gd name="T41" fmla="*/ 50 h 69"/>
                  <a:gd name="T42" fmla="*/ 309 w 443"/>
                  <a:gd name="T43" fmla="*/ 62 h 69"/>
                  <a:gd name="T44" fmla="*/ 318 w 443"/>
                  <a:gd name="T45" fmla="*/ 58 h 69"/>
                  <a:gd name="T46" fmla="*/ 264 w 443"/>
                  <a:gd name="T47" fmla="*/ 55 h 69"/>
                  <a:gd name="T48" fmla="*/ 251 w 443"/>
                  <a:gd name="T49" fmla="*/ 57 h 69"/>
                  <a:gd name="T50" fmla="*/ 273 w 443"/>
                  <a:gd name="T51" fmla="*/ 46 h 69"/>
                  <a:gd name="T52" fmla="*/ 246 w 443"/>
                  <a:gd name="T53" fmla="*/ 39 h 69"/>
                  <a:gd name="T54" fmla="*/ 264 w 443"/>
                  <a:gd name="T55" fmla="*/ 44 h 69"/>
                  <a:gd name="T56" fmla="*/ 265 w 443"/>
                  <a:gd name="T57" fmla="*/ 64 h 69"/>
                  <a:gd name="T58" fmla="*/ 274 w 443"/>
                  <a:gd name="T59" fmla="*/ 68 h 69"/>
                  <a:gd name="T60" fmla="*/ 214 w 443"/>
                  <a:gd name="T61" fmla="*/ 13 h 69"/>
                  <a:gd name="T62" fmla="*/ 214 w 443"/>
                  <a:gd name="T63" fmla="*/ 68 h 69"/>
                  <a:gd name="T64" fmla="*/ 228 w 443"/>
                  <a:gd name="T65" fmla="*/ 68 h 69"/>
                  <a:gd name="T66" fmla="*/ 238 w 443"/>
                  <a:gd name="T67" fmla="*/ 31 h 69"/>
                  <a:gd name="T68" fmla="*/ 214 w 443"/>
                  <a:gd name="T69" fmla="*/ 47 h 69"/>
                  <a:gd name="T70" fmla="*/ 168 w 443"/>
                  <a:gd name="T71" fmla="*/ 46 h 69"/>
                  <a:gd name="T72" fmla="*/ 175 w 443"/>
                  <a:gd name="T73" fmla="*/ 24 h 69"/>
                  <a:gd name="T74" fmla="*/ 168 w 443"/>
                  <a:gd name="T75" fmla="*/ 46 h 69"/>
                  <a:gd name="T76" fmla="*/ 198 w 443"/>
                  <a:gd name="T77" fmla="*/ 68 h 69"/>
                  <a:gd name="T78" fmla="*/ 153 w 443"/>
                  <a:gd name="T79" fmla="*/ 68 h 69"/>
                  <a:gd name="T80" fmla="*/ 183 w 443"/>
                  <a:gd name="T81" fmla="*/ 53 h 69"/>
                  <a:gd name="T82" fmla="*/ 114 w 443"/>
                  <a:gd name="T83" fmla="*/ 62 h 69"/>
                  <a:gd name="T84" fmla="*/ 114 w 443"/>
                  <a:gd name="T85" fmla="*/ 30 h 69"/>
                  <a:gd name="T86" fmla="*/ 132 w 443"/>
                  <a:gd name="T87" fmla="*/ 49 h 69"/>
                  <a:gd name="T88" fmla="*/ 62 w 443"/>
                  <a:gd name="T89" fmla="*/ 44 h 69"/>
                  <a:gd name="T90" fmla="*/ 70 w 443"/>
                  <a:gd name="T91" fmla="*/ 61 h 69"/>
                  <a:gd name="T92" fmla="*/ 61 w 443"/>
                  <a:gd name="T93" fmla="*/ 47 h 69"/>
                  <a:gd name="T94" fmla="*/ 60 w 443"/>
                  <a:gd name="T95" fmla="*/ 68 h 69"/>
                  <a:gd name="T96" fmla="*/ 72 w 443"/>
                  <a:gd name="T97" fmla="*/ 69 h 69"/>
                  <a:gd name="T98" fmla="*/ 62 w 443"/>
                  <a:gd name="T99" fmla="*/ 36 h 69"/>
                  <a:gd name="T100" fmla="*/ 52 w 443"/>
                  <a:gd name="T101" fmla="*/ 13 h 69"/>
                  <a:gd name="T102" fmla="*/ 26 w 443"/>
                  <a:gd name="T103" fmla="*/ 7 h 69"/>
                  <a:gd name="T104" fmla="*/ 23 w 443"/>
                  <a:gd name="T105" fmla="*/ 3 h 69"/>
                  <a:gd name="T106" fmla="*/ 23 w 443"/>
                  <a:gd name="T107" fmla="*/ 14 h 69"/>
                  <a:gd name="T108" fmla="*/ 16 w 443"/>
                  <a:gd name="T109" fmla="*/ 46 h 69"/>
                  <a:gd name="T110" fmla="*/ 22 w 443"/>
                  <a:gd name="T111" fmla="*/ 24 h 69"/>
                  <a:gd name="T112" fmla="*/ 16 w 443"/>
                  <a:gd name="T113" fmla="*/ 46 h 69"/>
                  <a:gd name="T114" fmla="*/ 45 w 443"/>
                  <a:gd name="T115" fmla="*/ 68 h 69"/>
                  <a:gd name="T116" fmla="*/ 0 w 443"/>
                  <a:gd name="T117" fmla="*/ 68 h 69"/>
                  <a:gd name="T118" fmla="*/ 31 w 443"/>
                  <a:gd name="T1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 h="69">
                    <a:moveTo>
                      <a:pt x="438" y="15"/>
                    </a:moveTo>
                    <a:cubicBezTo>
                      <a:pt x="434" y="15"/>
                      <a:pt x="432" y="17"/>
                      <a:pt x="432" y="20"/>
                    </a:cubicBezTo>
                    <a:cubicBezTo>
                      <a:pt x="432" y="23"/>
                      <a:pt x="434" y="25"/>
                      <a:pt x="438" y="25"/>
                    </a:cubicBezTo>
                    <a:cubicBezTo>
                      <a:pt x="441" y="25"/>
                      <a:pt x="443" y="23"/>
                      <a:pt x="443" y="20"/>
                    </a:cubicBezTo>
                    <a:cubicBezTo>
                      <a:pt x="443" y="17"/>
                      <a:pt x="441" y="15"/>
                      <a:pt x="438" y="15"/>
                    </a:cubicBezTo>
                    <a:moveTo>
                      <a:pt x="442" y="31"/>
                    </a:moveTo>
                    <a:cubicBezTo>
                      <a:pt x="433" y="31"/>
                      <a:pt x="433" y="31"/>
                      <a:pt x="433" y="31"/>
                    </a:cubicBezTo>
                    <a:cubicBezTo>
                      <a:pt x="433" y="68"/>
                      <a:pt x="433" y="68"/>
                      <a:pt x="433" y="68"/>
                    </a:cubicBezTo>
                    <a:cubicBezTo>
                      <a:pt x="442" y="68"/>
                      <a:pt x="442" y="68"/>
                      <a:pt x="442" y="68"/>
                    </a:cubicBezTo>
                    <a:lnTo>
                      <a:pt x="442" y="31"/>
                    </a:lnTo>
                    <a:close/>
                    <a:moveTo>
                      <a:pt x="368" y="68"/>
                    </a:moveTo>
                    <a:cubicBezTo>
                      <a:pt x="377" y="68"/>
                      <a:pt x="377" y="68"/>
                      <a:pt x="377" y="68"/>
                    </a:cubicBezTo>
                    <a:cubicBezTo>
                      <a:pt x="377" y="46"/>
                      <a:pt x="377" y="46"/>
                      <a:pt x="377" y="46"/>
                    </a:cubicBezTo>
                    <a:cubicBezTo>
                      <a:pt x="377" y="45"/>
                      <a:pt x="377" y="44"/>
                      <a:pt x="377" y="43"/>
                    </a:cubicBezTo>
                    <a:cubicBezTo>
                      <a:pt x="378" y="40"/>
                      <a:pt x="381" y="37"/>
                      <a:pt x="384" y="37"/>
                    </a:cubicBezTo>
                    <a:cubicBezTo>
                      <a:pt x="389" y="37"/>
                      <a:pt x="391" y="41"/>
                      <a:pt x="391" y="46"/>
                    </a:cubicBezTo>
                    <a:cubicBezTo>
                      <a:pt x="391" y="68"/>
                      <a:pt x="391" y="68"/>
                      <a:pt x="391" y="68"/>
                    </a:cubicBezTo>
                    <a:cubicBezTo>
                      <a:pt x="400" y="68"/>
                      <a:pt x="400" y="68"/>
                      <a:pt x="400" y="68"/>
                    </a:cubicBezTo>
                    <a:cubicBezTo>
                      <a:pt x="400" y="46"/>
                      <a:pt x="400" y="46"/>
                      <a:pt x="400" y="46"/>
                    </a:cubicBezTo>
                    <a:cubicBezTo>
                      <a:pt x="400" y="45"/>
                      <a:pt x="400" y="43"/>
                      <a:pt x="400" y="42"/>
                    </a:cubicBezTo>
                    <a:cubicBezTo>
                      <a:pt x="401" y="40"/>
                      <a:pt x="404" y="37"/>
                      <a:pt x="407" y="37"/>
                    </a:cubicBezTo>
                    <a:cubicBezTo>
                      <a:pt x="411" y="37"/>
                      <a:pt x="414" y="41"/>
                      <a:pt x="414" y="47"/>
                    </a:cubicBezTo>
                    <a:cubicBezTo>
                      <a:pt x="414" y="68"/>
                      <a:pt x="414" y="68"/>
                      <a:pt x="414" y="68"/>
                    </a:cubicBezTo>
                    <a:cubicBezTo>
                      <a:pt x="423" y="68"/>
                      <a:pt x="423" y="68"/>
                      <a:pt x="423" y="68"/>
                    </a:cubicBezTo>
                    <a:cubicBezTo>
                      <a:pt x="423" y="46"/>
                      <a:pt x="423" y="46"/>
                      <a:pt x="423" y="46"/>
                    </a:cubicBezTo>
                    <a:cubicBezTo>
                      <a:pt x="423" y="34"/>
                      <a:pt x="417" y="30"/>
                      <a:pt x="410" y="30"/>
                    </a:cubicBezTo>
                    <a:cubicBezTo>
                      <a:pt x="407" y="30"/>
                      <a:pt x="405" y="31"/>
                      <a:pt x="403" y="32"/>
                    </a:cubicBezTo>
                    <a:cubicBezTo>
                      <a:pt x="401" y="33"/>
                      <a:pt x="400" y="35"/>
                      <a:pt x="398" y="37"/>
                    </a:cubicBezTo>
                    <a:cubicBezTo>
                      <a:pt x="398" y="37"/>
                      <a:pt x="398" y="37"/>
                      <a:pt x="398" y="37"/>
                    </a:cubicBezTo>
                    <a:cubicBezTo>
                      <a:pt x="396" y="33"/>
                      <a:pt x="393" y="30"/>
                      <a:pt x="388" y="30"/>
                    </a:cubicBezTo>
                    <a:cubicBezTo>
                      <a:pt x="381" y="30"/>
                      <a:pt x="378" y="33"/>
                      <a:pt x="376" y="36"/>
                    </a:cubicBezTo>
                    <a:cubicBezTo>
                      <a:pt x="376" y="36"/>
                      <a:pt x="376" y="36"/>
                      <a:pt x="376" y="36"/>
                    </a:cubicBezTo>
                    <a:cubicBezTo>
                      <a:pt x="376" y="31"/>
                      <a:pt x="376" y="31"/>
                      <a:pt x="376" y="31"/>
                    </a:cubicBezTo>
                    <a:cubicBezTo>
                      <a:pt x="367" y="31"/>
                      <a:pt x="367" y="31"/>
                      <a:pt x="367" y="31"/>
                    </a:cubicBezTo>
                    <a:cubicBezTo>
                      <a:pt x="368" y="34"/>
                      <a:pt x="368" y="37"/>
                      <a:pt x="368" y="42"/>
                    </a:cubicBezTo>
                    <a:lnTo>
                      <a:pt x="368" y="68"/>
                    </a:lnTo>
                    <a:close/>
                    <a:moveTo>
                      <a:pt x="335" y="45"/>
                    </a:moveTo>
                    <a:cubicBezTo>
                      <a:pt x="335" y="42"/>
                      <a:pt x="338" y="36"/>
                      <a:pt x="343" y="36"/>
                    </a:cubicBezTo>
                    <a:cubicBezTo>
                      <a:pt x="350" y="36"/>
                      <a:pt x="351" y="42"/>
                      <a:pt x="351" y="45"/>
                    </a:cubicBezTo>
                    <a:lnTo>
                      <a:pt x="335" y="45"/>
                    </a:lnTo>
                    <a:close/>
                    <a:moveTo>
                      <a:pt x="360" y="52"/>
                    </a:moveTo>
                    <a:cubicBezTo>
                      <a:pt x="360" y="51"/>
                      <a:pt x="360" y="50"/>
                      <a:pt x="360" y="48"/>
                    </a:cubicBezTo>
                    <a:cubicBezTo>
                      <a:pt x="360" y="40"/>
                      <a:pt x="356" y="30"/>
                      <a:pt x="344" y="30"/>
                    </a:cubicBezTo>
                    <a:cubicBezTo>
                      <a:pt x="332" y="30"/>
                      <a:pt x="326" y="40"/>
                      <a:pt x="326" y="50"/>
                    </a:cubicBezTo>
                    <a:cubicBezTo>
                      <a:pt x="326" y="61"/>
                      <a:pt x="333" y="69"/>
                      <a:pt x="345" y="69"/>
                    </a:cubicBezTo>
                    <a:cubicBezTo>
                      <a:pt x="350" y="69"/>
                      <a:pt x="355" y="68"/>
                      <a:pt x="358" y="66"/>
                    </a:cubicBezTo>
                    <a:cubicBezTo>
                      <a:pt x="357" y="60"/>
                      <a:pt x="357" y="60"/>
                      <a:pt x="357" y="60"/>
                    </a:cubicBezTo>
                    <a:cubicBezTo>
                      <a:pt x="354" y="61"/>
                      <a:pt x="351" y="62"/>
                      <a:pt x="346" y="62"/>
                    </a:cubicBezTo>
                    <a:cubicBezTo>
                      <a:pt x="340" y="62"/>
                      <a:pt x="335" y="59"/>
                      <a:pt x="335" y="52"/>
                    </a:cubicBezTo>
                    <a:lnTo>
                      <a:pt x="360" y="52"/>
                    </a:lnTo>
                    <a:close/>
                    <a:moveTo>
                      <a:pt x="308" y="52"/>
                    </a:moveTo>
                    <a:cubicBezTo>
                      <a:pt x="308" y="53"/>
                      <a:pt x="308" y="54"/>
                      <a:pt x="308" y="55"/>
                    </a:cubicBezTo>
                    <a:cubicBezTo>
                      <a:pt x="307" y="59"/>
                      <a:pt x="304" y="61"/>
                      <a:pt x="300" y="61"/>
                    </a:cubicBezTo>
                    <a:cubicBezTo>
                      <a:pt x="294" y="61"/>
                      <a:pt x="291" y="56"/>
                      <a:pt x="291" y="49"/>
                    </a:cubicBezTo>
                    <a:cubicBezTo>
                      <a:pt x="291" y="42"/>
                      <a:pt x="294" y="37"/>
                      <a:pt x="300" y="37"/>
                    </a:cubicBezTo>
                    <a:cubicBezTo>
                      <a:pt x="304" y="37"/>
                      <a:pt x="307" y="40"/>
                      <a:pt x="308" y="44"/>
                    </a:cubicBezTo>
                    <a:cubicBezTo>
                      <a:pt x="308" y="45"/>
                      <a:pt x="308" y="45"/>
                      <a:pt x="308" y="46"/>
                    </a:cubicBezTo>
                    <a:lnTo>
                      <a:pt x="308" y="52"/>
                    </a:lnTo>
                    <a:close/>
                    <a:moveTo>
                      <a:pt x="308" y="13"/>
                    </a:moveTo>
                    <a:cubicBezTo>
                      <a:pt x="308" y="35"/>
                      <a:pt x="308" y="35"/>
                      <a:pt x="308" y="35"/>
                    </a:cubicBezTo>
                    <a:cubicBezTo>
                      <a:pt x="308" y="35"/>
                      <a:pt x="308" y="35"/>
                      <a:pt x="308" y="35"/>
                    </a:cubicBezTo>
                    <a:cubicBezTo>
                      <a:pt x="307" y="32"/>
                      <a:pt x="303" y="30"/>
                      <a:pt x="298" y="30"/>
                    </a:cubicBezTo>
                    <a:cubicBezTo>
                      <a:pt x="289" y="30"/>
                      <a:pt x="281" y="37"/>
                      <a:pt x="281" y="50"/>
                    </a:cubicBezTo>
                    <a:cubicBezTo>
                      <a:pt x="281" y="61"/>
                      <a:pt x="288" y="69"/>
                      <a:pt x="297" y="69"/>
                    </a:cubicBezTo>
                    <a:cubicBezTo>
                      <a:pt x="303" y="69"/>
                      <a:pt x="307" y="66"/>
                      <a:pt x="309" y="62"/>
                    </a:cubicBezTo>
                    <a:cubicBezTo>
                      <a:pt x="309" y="62"/>
                      <a:pt x="309" y="62"/>
                      <a:pt x="309" y="62"/>
                    </a:cubicBezTo>
                    <a:cubicBezTo>
                      <a:pt x="310" y="68"/>
                      <a:pt x="310" y="68"/>
                      <a:pt x="310" y="68"/>
                    </a:cubicBezTo>
                    <a:cubicBezTo>
                      <a:pt x="318" y="68"/>
                      <a:pt x="318" y="68"/>
                      <a:pt x="318" y="68"/>
                    </a:cubicBezTo>
                    <a:cubicBezTo>
                      <a:pt x="318" y="65"/>
                      <a:pt x="318" y="61"/>
                      <a:pt x="318" y="58"/>
                    </a:cubicBezTo>
                    <a:cubicBezTo>
                      <a:pt x="318" y="13"/>
                      <a:pt x="318" y="13"/>
                      <a:pt x="318" y="13"/>
                    </a:cubicBezTo>
                    <a:lnTo>
                      <a:pt x="308" y="13"/>
                    </a:lnTo>
                    <a:close/>
                    <a:moveTo>
                      <a:pt x="264" y="55"/>
                    </a:moveTo>
                    <a:cubicBezTo>
                      <a:pt x="264" y="56"/>
                      <a:pt x="264" y="56"/>
                      <a:pt x="264" y="57"/>
                    </a:cubicBezTo>
                    <a:cubicBezTo>
                      <a:pt x="263" y="60"/>
                      <a:pt x="260" y="62"/>
                      <a:pt x="257" y="62"/>
                    </a:cubicBezTo>
                    <a:cubicBezTo>
                      <a:pt x="254" y="62"/>
                      <a:pt x="251" y="60"/>
                      <a:pt x="251" y="57"/>
                    </a:cubicBezTo>
                    <a:cubicBezTo>
                      <a:pt x="251" y="51"/>
                      <a:pt x="258" y="50"/>
                      <a:pt x="264" y="50"/>
                    </a:cubicBezTo>
                    <a:lnTo>
                      <a:pt x="264" y="55"/>
                    </a:lnTo>
                    <a:close/>
                    <a:moveTo>
                      <a:pt x="273" y="46"/>
                    </a:moveTo>
                    <a:cubicBezTo>
                      <a:pt x="273" y="37"/>
                      <a:pt x="270" y="30"/>
                      <a:pt x="258" y="30"/>
                    </a:cubicBezTo>
                    <a:cubicBezTo>
                      <a:pt x="252" y="30"/>
                      <a:pt x="247" y="31"/>
                      <a:pt x="245" y="33"/>
                    </a:cubicBezTo>
                    <a:cubicBezTo>
                      <a:pt x="246" y="39"/>
                      <a:pt x="246" y="39"/>
                      <a:pt x="246" y="39"/>
                    </a:cubicBezTo>
                    <a:cubicBezTo>
                      <a:pt x="249" y="38"/>
                      <a:pt x="253" y="36"/>
                      <a:pt x="256" y="36"/>
                    </a:cubicBezTo>
                    <a:cubicBezTo>
                      <a:pt x="263" y="36"/>
                      <a:pt x="264" y="41"/>
                      <a:pt x="264" y="43"/>
                    </a:cubicBezTo>
                    <a:cubicBezTo>
                      <a:pt x="264" y="44"/>
                      <a:pt x="264" y="44"/>
                      <a:pt x="264" y="44"/>
                    </a:cubicBezTo>
                    <a:cubicBezTo>
                      <a:pt x="250" y="44"/>
                      <a:pt x="242" y="48"/>
                      <a:pt x="242" y="58"/>
                    </a:cubicBezTo>
                    <a:cubicBezTo>
                      <a:pt x="242" y="63"/>
                      <a:pt x="246" y="69"/>
                      <a:pt x="254" y="69"/>
                    </a:cubicBezTo>
                    <a:cubicBezTo>
                      <a:pt x="258" y="69"/>
                      <a:pt x="262" y="67"/>
                      <a:pt x="265" y="64"/>
                    </a:cubicBezTo>
                    <a:cubicBezTo>
                      <a:pt x="265" y="64"/>
                      <a:pt x="265" y="64"/>
                      <a:pt x="265" y="64"/>
                    </a:cubicBezTo>
                    <a:cubicBezTo>
                      <a:pt x="265" y="68"/>
                      <a:pt x="265" y="68"/>
                      <a:pt x="265" y="68"/>
                    </a:cubicBezTo>
                    <a:cubicBezTo>
                      <a:pt x="274" y="68"/>
                      <a:pt x="274" y="68"/>
                      <a:pt x="274" y="68"/>
                    </a:cubicBezTo>
                    <a:cubicBezTo>
                      <a:pt x="274" y="66"/>
                      <a:pt x="273" y="62"/>
                      <a:pt x="273" y="59"/>
                    </a:cubicBezTo>
                    <a:lnTo>
                      <a:pt x="273" y="46"/>
                    </a:lnTo>
                    <a:close/>
                    <a:moveTo>
                      <a:pt x="214" y="13"/>
                    </a:moveTo>
                    <a:cubicBezTo>
                      <a:pt x="205" y="13"/>
                      <a:pt x="205" y="13"/>
                      <a:pt x="205" y="13"/>
                    </a:cubicBezTo>
                    <a:cubicBezTo>
                      <a:pt x="205" y="68"/>
                      <a:pt x="205" y="68"/>
                      <a:pt x="205" y="68"/>
                    </a:cubicBezTo>
                    <a:cubicBezTo>
                      <a:pt x="214" y="68"/>
                      <a:pt x="214" y="68"/>
                      <a:pt x="214" y="68"/>
                    </a:cubicBezTo>
                    <a:cubicBezTo>
                      <a:pt x="214" y="55"/>
                      <a:pt x="214" y="55"/>
                      <a:pt x="214" y="55"/>
                    </a:cubicBezTo>
                    <a:cubicBezTo>
                      <a:pt x="217" y="52"/>
                      <a:pt x="217" y="52"/>
                      <a:pt x="217" y="52"/>
                    </a:cubicBezTo>
                    <a:cubicBezTo>
                      <a:pt x="228" y="68"/>
                      <a:pt x="228" y="68"/>
                      <a:pt x="228" y="68"/>
                    </a:cubicBezTo>
                    <a:cubicBezTo>
                      <a:pt x="240" y="68"/>
                      <a:pt x="240" y="68"/>
                      <a:pt x="240" y="68"/>
                    </a:cubicBezTo>
                    <a:cubicBezTo>
                      <a:pt x="224" y="46"/>
                      <a:pt x="224" y="46"/>
                      <a:pt x="224" y="46"/>
                    </a:cubicBezTo>
                    <a:cubicBezTo>
                      <a:pt x="238" y="31"/>
                      <a:pt x="238" y="31"/>
                      <a:pt x="238" y="31"/>
                    </a:cubicBezTo>
                    <a:cubicBezTo>
                      <a:pt x="226" y="31"/>
                      <a:pt x="226" y="31"/>
                      <a:pt x="226" y="31"/>
                    </a:cubicBezTo>
                    <a:cubicBezTo>
                      <a:pt x="217" y="43"/>
                      <a:pt x="217" y="43"/>
                      <a:pt x="217" y="43"/>
                    </a:cubicBezTo>
                    <a:cubicBezTo>
                      <a:pt x="216" y="44"/>
                      <a:pt x="215" y="46"/>
                      <a:pt x="214" y="47"/>
                    </a:cubicBezTo>
                    <a:cubicBezTo>
                      <a:pt x="214" y="47"/>
                      <a:pt x="214" y="47"/>
                      <a:pt x="214" y="47"/>
                    </a:cubicBezTo>
                    <a:lnTo>
                      <a:pt x="214" y="13"/>
                    </a:lnTo>
                    <a:close/>
                    <a:moveTo>
                      <a:pt x="168" y="46"/>
                    </a:moveTo>
                    <a:cubicBezTo>
                      <a:pt x="172" y="33"/>
                      <a:pt x="172" y="33"/>
                      <a:pt x="172" y="33"/>
                    </a:cubicBezTo>
                    <a:cubicBezTo>
                      <a:pt x="173" y="30"/>
                      <a:pt x="174" y="27"/>
                      <a:pt x="175" y="24"/>
                    </a:cubicBezTo>
                    <a:cubicBezTo>
                      <a:pt x="175" y="24"/>
                      <a:pt x="175" y="24"/>
                      <a:pt x="175" y="24"/>
                    </a:cubicBezTo>
                    <a:cubicBezTo>
                      <a:pt x="176" y="27"/>
                      <a:pt x="177" y="30"/>
                      <a:pt x="178" y="33"/>
                    </a:cubicBezTo>
                    <a:cubicBezTo>
                      <a:pt x="182" y="46"/>
                      <a:pt x="182" y="46"/>
                      <a:pt x="182" y="46"/>
                    </a:cubicBezTo>
                    <a:lnTo>
                      <a:pt x="168" y="46"/>
                    </a:lnTo>
                    <a:close/>
                    <a:moveTo>
                      <a:pt x="183" y="53"/>
                    </a:moveTo>
                    <a:cubicBezTo>
                      <a:pt x="188" y="68"/>
                      <a:pt x="188" y="68"/>
                      <a:pt x="188" y="68"/>
                    </a:cubicBezTo>
                    <a:cubicBezTo>
                      <a:pt x="198" y="68"/>
                      <a:pt x="198" y="68"/>
                      <a:pt x="198" y="68"/>
                    </a:cubicBezTo>
                    <a:cubicBezTo>
                      <a:pt x="181" y="16"/>
                      <a:pt x="181" y="16"/>
                      <a:pt x="181" y="16"/>
                    </a:cubicBezTo>
                    <a:cubicBezTo>
                      <a:pt x="169" y="16"/>
                      <a:pt x="169" y="16"/>
                      <a:pt x="169" y="16"/>
                    </a:cubicBezTo>
                    <a:cubicBezTo>
                      <a:pt x="153" y="68"/>
                      <a:pt x="153" y="68"/>
                      <a:pt x="153" y="68"/>
                    </a:cubicBezTo>
                    <a:cubicBezTo>
                      <a:pt x="162" y="68"/>
                      <a:pt x="162" y="68"/>
                      <a:pt x="162" y="68"/>
                    </a:cubicBezTo>
                    <a:cubicBezTo>
                      <a:pt x="167" y="53"/>
                      <a:pt x="167" y="53"/>
                      <a:pt x="167" y="53"/>
                    </a:cubicBezTo>
                    <a:lnTo>
                      <a:pt x="183" y="53"/>
                    </a:lnTo>
                    <a:close/>
                    <a:moveTo>
                      <a:pt x="114" y="37"/>
                    </a:moveTo>
                    <a:cubicBezTo>
                      <a:pt x="120" y="37"/>
                      <a:pt x="123" y="43"/>
                      <a:pt x="123" y="49"/>
                    </a:cubicBezTo>
                    <a:cubicBezTo>
                      <a:pt x="123" y="57"/>
                      <a:pt x="119" y="62"/>
                      <a:pt x="114" y="62"/>
                    </a:cubicBezTo>
                    <a:cubicBezTo>
                      <a:pt x="108" y="62"/>
                      <a:pt x="104" y="57"/>
                      <a:pt x="104" y="49"/>
                    </a:cubicBezTo>
                    <a:cubicBezTo>
                      <a:pt x="104" y="43"/>
                      <a:pt x="107" y="37"/>
                      <a:pt x="114" y="37"/>
                    </a:cubicBezTo>
                    <a:moveTo>
                      <a:pt x="114" y="30"/>
                    </a:moveTo>
                    <a:cubicBezTo>
                      <a:pt x="103" y="30"/>
                      <a:pt x="94" y="37"/>
                      <a:pt x="94" y="50"/>
                    </a:cubicBezTo>
                    <a:cubicBezTo>
                      <a:pt x="94" y="62"/>
                      <a:pt x="103" y="69"/>
                      <a:pt x="113" y="69"/>
                    </a:cubicBezTo>
                    <a:cubicBezTo>
                      <a:pt x="123" y="69"/>
                      <a:pt x="132" y="63"/>
                      <a:pt x="132" y="49"/>
                    </a:cubicBezTo>
                    <a:cubicBezTo>
                      <a:pt x="132" y="38"/>
                      <a:pt x="125" y="30"/>
                      <a:pt x="114" y="30"/>
                    </a:cubicBezTo>
                    <a:moveTo>
                      <a:pt x="61" y="47"/>
                    </a:moveTo>
                    <a:cubicBezTo>
                      <a:pt x="61" y="46"/>
                      <a:pt x="62" y="45"/>
                      <a:pt x="62" y="44"/>
                    </a:cubicBezTo>
                    <a:cubicBezTo>
                      <a:pt x="63" y="40"/>
                      <a:pt x="66" y="37"/>
                      <a:pt x="70" y="37"/>
                    </a:cubicBezTo>
                    <a:cubicBezTo>
                      <a:pt x="76" y="37"/>
                      <a:pt x="79" y="43"/>
                      <a:pt x="79" y="49"/>
                    </a:cubicBezTo>
                    <a:cubicBezTo>
                      <a:pt x="79" y="57"/>
                      <a:pt x="76" y="61"/>
                      <a:pt x="70" y="61"/>
                    </a:cubicBezTo>
                    <a:cubicBezTo>
                      <a:pt x="66" y="61"/>
                      <a:pt x="63" y="59"/>
                      <a:pt x="62" y="55"/>
                    </a:cubicBezTo>
                    <a:cubicBezTo>
                      <a:pt x="61" y="54"/>
                      <a:pt x="61" y="53"/>
                      <a:pt x="61" y="53"/>
                    </a:cubicBezTo>
                    <a:lnTo>
                      <a:pt x="61" y="47"/>
                    </a:lnTo>
                    <a:close/>
                    <a:moveTo>
                      <a:pt x="52" y="58"/>
                    </a:moveTo>
                    <a:cubicBezTo>
                      <a:pt x="52" y="61"/>
                      <a:pt x="52" y="65"/>
                      <a:pt x="52" y="68"/>
                    </a:cubicBezTo>
                    <a:cubicBezTo>
                      <a:pt x="60" y="68"/>
                      <a:pt x="60" y="68"/>
                      <a:pt x="60" y="68"/>
                    </a:cubicBezTo>
                    <a:cubicBezTo>
                      <a:pt x="60" y="62"/>
                      <a:pt x="60" y="62"/>
                      <a:pt x="60" y="62"/>
                    </a:cubicBezTo>
                    <a:cubicBezTo>
                      <a:pt x="60" y="62"/>
                      <a:pt x="60" y="62"/>
                      <a:pt x="60" y="62"/>
                    </a:cubicBezTo>
                    <a:cubicBezTo>
                      <a:pt x="63" y="67"/>
                      <a:pt x="67" y="69"/>
                      <a:pt x="72" y="69"/>
                    </a:cubicBezTo>
                    <a:cubicBezTo>
                      <a:pt x="81" y="69"/>
                      <a:pt x="89" y="62"/>
                      <a:pt x="89" y="49"/>
                    </a:cubicBezTo>
                    <a:cubicBezTo>
                      <a:pt x="89" y="37"/>
                      <a:pt x="83" y="30"/>
                      <a:pt x="73" y="30"/>
                    </a:cubicBezTo>
                    <a:cubicBezTo>
                      <a:pt x="68" y="30"/>
                      <a:pt x="64" y="32"/>
                      <a:pt x="62" y="36"/>
                    </a:cubicBezTo>
                    <a:cubicBezTo>
                      <a:pt x="61" y="36"/>
                      <a:pt x="61" y="36"/>
                      <a:pt x="61" y="36"/>
                    </a:cubicBezTo>
                    <a:cubicBezTo>
                      <a:pt x="61" y="13"/>
                      <a:pt x="61" y="13"/>
                      <a:pt x="61" y="13"/>
                    </a:cubicBezTo>
                    <a:cubicBezTo>
                      <a:pt x="52" y="13"/>
                      <a:pt x="52" y="13"/>
                      <a:pt x="52" y="13"/>
                    </a:cubicBezTo>
                    <a:lnTo>
                      <a:pt x="52" y="58"/>
                    </a:lnTo>
                    <a:close/>
                    <a:moveTo>
                      <a:pt x="23" y="3"/>
                    </a:moveTo>
                    <a:cubicBezTo>
                      <a:pt x="25" y="3"/>
                      <a:pt x="26" y="5"/>
                      <a:pt x="26" y="7"/>
                    </a:cubicBezTo>
                    <a:cubicBezTo>
                      <a:pt x="26" y="9"/>
                      <a:pt x="25" y="11"/>
                      <a:pt x="23" y="11"/>
                    </a:cubicBezTo>
                    <a:cubicBezTo>
                      <a:pt x="21" y="11"/>
                      <a:pt x="19" y="9"/>
                      <a:pt x="19" y="7"/>
                    </a:cubicBezTo>
                    <a:cubicBezTo>
                      <a:pt x="19" y="5"/>
                      <a:pt x="20" y="3"/>
                      <a:pt x="23" y="3"/>
                    </a:cubicBezTo>
                    <a:close/>
                    <a:moveTo>
                      <a:pt x="23" y="0"/>
                    </a:moveTo>
                    <a:cubicBezTo>
                      <a:pt x="17" y="0"/>
                      <a:pt x="14" y="3"/>
                      <a:pt x="14" y="7"/>
                    </a:cubicBezTo>
                    <a:cubicBezTo>
                      <a:pt x="14" y="11"/>
                      <a:pt x="18" y="14"/>
                      <a:pt x="23" y="14"/>
                    </a:cubicBezTo>
                    <a:cubicBezTo>
                      <a:pt x="28" y="14"/>
                      <a:pt x="31" y="11"/>
                      <a:pt x="31" y="7"/>
                    </a:cubicBezTo>
                    <a:cubicBezTo>
                      <a:pt x="31" y="3"/>
                      <a:pt x="28" y="0"/>
                      <a:pt x="23" y="0"/>
                    </a:cubicBezTo>
                    <a:close/>
                    <a:moveTo>
                      <a:pt x="16" y="46"/>
                    </a:moveTo>
                    <a:cubicBezTo>
                      <a:pt x="20" y="33"/>
                      <a:pt x="20" y="33"/>
                      <a:pt x="20" y="33"/>
                    </a:cubicBezTo>
                    <a:cubicBezTo>
                      <a:pt x="21" y="30"/>
                      <a:pt x="21" y="27"/>
                      <a:pt x="22" y="24"/>
                    </a:cubicBezTo>
                    <a:cubicBezTo>
                      <a:pt x="22" y="24"/>
                      <a:pt x="22" y="24"/>
                      <a:pt x="22" y="24"/>
                    </a:cubicBezTo>
                    <a:cubicBezTo>
                      <a:pt x="23" y="27"/>
                      <a:pt x="24" y="30"/>
                      <a:pt x="25" y="33"/>
                    </a:cubicBezTo>
                    <a:cubicBezTo>
                      <a:pt x="29" y="46"/>
                      <a:pt x="29" y="46"/>
                      <a:pt x="29" y="46"/>
                    </a:cubicBezTo>
                    <a:lnTo>
                      <a:pt x="16" y="46"/>
                    </a:lnTo>
                    <a:close/>
                    <a:moveTo>
                      <a:pt x="31" y="53"/>
                    </a:moveTo>
                    <a:cubicBezTo>
                      <a:pt x="35" y="68"/>
                      <a:pt x="35" y="68"/>
                      <a:pt x="35" y="68"/>
                    </a:cubicBezTo>
                    <a:cubicBezTo>
                      <a:pt x="45" y="68"/>
                      <a:pt x="45" y="68"/>
                      <a:pt x="45" y="68"/>
                    </a:cubicBezTo>
                    <a:cubicBezTo>
                      <a:pt x="29" y="16"/>
                      <a:pt x="29" y="16"/>
                      <a:pt x="29" y="16"/>
                    </a:cubicBezTo>
                    <a:cubicBezTo>
                      <a:pt x="17" y="16"/>
                      <a:pt x="17" y="16"/>
                      <a:pt x="17" y="16"/>
                    </a:cubicBezTo>
                    <a:cubicBezTo>
                      <a:pt x="0" y="68"/>
                      <a:pt x="0" y="68"/>
                      <a:pt x="0" y="68"/>
                    </a:cubicBezTo>
                    <a:cubicBezTo>
                      <a:pt x="10" y="68"/>
                      <a:pt x="10" y="68"/>
                      <a:pt x="10" y="68"/>
                    </a:cubicBezTo>
                    <a:cubicBezTo>
                      <a:pt x="14" y="53"/>
                      <a:pt x="14" y="53"/>
                      <a:pt x="14" y="53"/>
                    </a:cubicBezTo>
                    <a:lnTo>
                      <a:pt x="3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9C20A75C-9E10-4239-BBBB-AA8F06DE7E98}"/>
                </a:ext>
              </a:extLst>
            </p:cNvPr>
            <p:cNvGrpSpPr/>
            <p:nvPr userDrawn="1"/>
          </p:nvGrpSpPr>
          <p:grpSpPr>
            <a:xfrm>
              <a:off x="8212138" y="134938"/>
              <a:ext cx="647701" cy="676276"/>
              <a:chOff x="8212138" y="134938"/>
              <a:chExt cx="647701" cy="676276"/>
            </a:xfrm>
          </p:grpSpPr>
          <p:sp>
            <p:nvSpPr>
              <p:cNvPr id="65" name="Freeform 41">
                <a:extLst>
                  <a:ext uri="{FF2B5EF4-FFF2-40B4-BE49-F238E27FC236}">
                    <a16:creationId xmlns:a16="http://schemas.microsoft.com/office/drawing/2014/main" id="{E342BB2C-E651-4782-865D-93C1A87AEFD6}"/>
                  </a:ext>
                </a:extLst>
              </p:cNvPr>
              <p:cNvSpPr>
                <a:spLocks/>
              </p:cNvSpPr>
              <p:nvPr userDrawn="1"/>
            </p:nvSpPr>
            <p:spPr bwMode="auto">
              <a:xfrm>
                <a:off x="8372476" y="390526"/>
                <a:ext cx="141288" cy="160338"/>
              </a:xfrm>
              <a:custGeom>
                <a:avLst/>
                <a:gdLst>
                  <a:gd name="T0" fmla="*/ 89 w 89"/>
                  <a:gd name="T1" fmla="*/ 101 h 101"/>
                  <a:gd name="T2" fmla="*/ 89 w 89"/>
                  <a:gd name="T3" fmla="*/ 101 h 101"/>
                  <a:gd name="T4" fmla="*/ 50 w 89"/>
                  <a:gd name="T5" fmla="*/ 0 h 101"/>
                  <a:gd name="T6" fmla="*/ 50 w 89"/>
                  <a:gd name="T7" fmla="*/ 0 h 101"/>
                  <a:gd name="T8" fmla="*/ 0 w 89"/>
                  <a:gd name="T9" fmla="*/ 101 h 101"/>
                  <a:gd name="T10" fmla="*/ 89 w 89"/>
                  <a:gd name="T11" fmla="*/ 101 h 101"/>
                </a:gdLst>
                <a:ahLst/>
                <a:cxnLst>
                  <a:cxn ang="0">
                    <a:pos x="T0" y="T1"/>
                  </a:cxn>
                  <a:cxn ang="0">
                    <a:pos x="T2" y="T3"/>
                  </a:cxn>
                  <a:cxn ang="0">
                    <a:pos x="T4" y="T5"/>
                  </a:cxn>
                  <a:cxn ang="0">
                    <a:pos x="T6" y="T7"/>
                  </a:cxn>
                  <a:cxn ang="0">
                    <a:pos x="T8" y="T9"/>
                  </a:cxn>
                  <a:cxn ang="0">
                    <a:pos x="T10" y="T11"/>
                  </a:cxn>
                </a:cxnLst>
                <a:rect l="0" t="0" r="r" b="b"/>
                <a:pathLst>
                  <a:path w="89" h="101">
                    <a:moveTo>
                      <a:pt x="89" y="101"/>
                    </a:moveTo>
                    <a:lnTo>
                      <a:pt x="89" y="101"/>
                    </a:lnTo>
                    <a:lnTo>
                      <a:pt x="50" y="0"/>
                    </a:lnTo>
                    <a:lnTo>
                      <a:pt x="50" y="0"/>
                    </a:lnTo>
                    <a:lnTo>
                      <a:pt x="0" y="101"/>
                    </a:lnTo>
                    <a:lnTo>
                      <a:pt x="89" y="1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6" name="Freeform 42">
                <a:extLst>
                  <a:ext uri="{FF2B5EF4-FFF2-40B4-BE49-F238E27FC236}">
                    <a16:creationId xmlns:a16="http://schemas.microsoft.com/office/drawing/2014/main" id="{CFD9CB75-479E-4F30-88EB-1B412E235628}"/>
                  </a:ext>
                </a:extLst>
              </p:cNvPr>
              <p:cNvSpPr>
                <a:spLocks/>
              </p:cNvSpPr>
              <p:nvPr userDrawn="1"/>
            </p:nvSpPr>
            <p:spPr bwMode="auto">
              <a:xfrm>
                <a:off x="8564563" y="392113"/>
                <a:ext cx="141288" cy="158750"/>
              </a:xfrm>
              <a:custGeom>
                <a:avLst/>
                <a:gdLst>
                  <a:gd name="T0" fmla="*/ 89 w 89"/>
                  <a:gd name="T1" fmla="*/ 100 h 100"/>
                  <a:gd name="T2" fmla="*/ 89 w 89"/>
                  <a:gd name="T3" fmla="*/ 100 h 100"/>
                  <a:gd name="T4" fmla="*/ 49 w 89"/>
                  <a:gd name="T5" fmla="*/ 0 h 100"/>
                  <a:gd name="T6" fmla="*/ 49 w 89"/>
                  <a:gd name="T7" fmla="*/ 0 h 100"/>
                  <a:gd name="T8" fmla="*/ 38 w 89"/>
                  <a:gd name="T9" fmla="*/ 20 h 100"/>
                  <a:gd name="T10" fmla="*/ 21 w 89"/>
                  <a:gd name="T11" fmla="*/ 53 h 100"/>
                  <a:gd name="T12" fmla="*/ 6 w 89"/>
                  <a:gd name="T13" fmla="*/ 85 h 100"/>
                  <a:gd name="T14" fmla="*/ 0 w 89"/>
                  <a:gd name="T15" fmla="*/ 100 h 100"/>
                  <a:gd name="T16" fmla="*/ 89 w 89"/>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00">
                    <a:moveTo>
                      <a:pt x="89" y="100"/>
                    </a:moveTo>
                    <a:lnTo>
                      <a:pt x="89" y="100"/>
                    </a:lnTo>
                    <a:lnTo>
                      <a:pt x="49" y="0"/>
                    </a:lnTo>
                    <a:lnTo>
                      <a:pt x="49" y="0"/>
                    </a:lnTo>
                    <a:lnTo>
                      <a:pt x="38" y="20"/>
                    </a:lnTo>
                    <a:lnTo>
                      <a:pt x="21" y="53"/>
                    </a:lnTo>
                    <a:lnTo>
                      <a:pt x="6" y="85"/>
                    </a:lnTo>
                    <a:lnTo>
                      <a:pt x="0" y="100"/>
                    </a:lnTo>
                    <a:lnTo>
                      <a:pt x="89"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7" name="Freeform 43">
                <a:extLst>
                  <a:ext uri="{FF2B5EF4-FFF2-40B4-BE49-F238E27FC236}">
                    <a16:creationId xmlns:a16="http://schemas.microsoft.com/office/drawing/2014/main" id="{E933E28F-408F-4164-921F-631C431A1065}"/>
                  </a:ext>
                </a:extLst>
              </p:cNvPr>
              <p:cNvSpPr>
                <a:spLocks/>
              </p:cNvSpPr>
              <p:nvPr userDrawn="1"/>
            </p:nvSpPr>
            <p:spPr bwMode="auto">
              <a:xfrm>
                <a:off x="8212138" y="298451"/>
                <a:ext cx="646113" cy="512763"/>
              </a:xfrm>
              <a:custGeom>
                <a:avLst/>
                <a:gdLst>
                  <a:gd name="T0" fmla="*/ 205 w 407"/>
                  <a:gd name="T1" fmla="*/ 194 h 323"/>
                  <a:gd name="T2" fmla="*/ 195 w 407"/>
                  <a:gd name="T3" fmla="*/ 214 h 323"/>
                  <a:gd name="T4" fmla="*/ 151 w 407"/>
                  <a:gd name="T5" fmla="*/ 305 h 323"/>
                  <a:gd name="T6" fmla="*/ 145 w 407"/>
                  <a:gd name="T7" fmla="*/ 323 h 323"/>
                  <a:gd name="T8" fmla="*/ 120 w 407"/>
                  <a:gd name="T9" fmla="*/ 323 h 323"/>
                  <a:gd name="T10" fmla="*/ 127 w 407"/>
                  <a:gd name="T11" fmla="*/ 310 h 323"/>
                  <a:gd name="T12" fmla="*/ 144 w 407"/>
                  <a:gd name="T13" fmla="*/ 277 h 323"/>
                  <a:gd name="T14" fmla="*/ 194 w 407"/>
                  <a:gd name="T15" fmla="*/ 175 h 323"/>
                  <a:gd name="T16" fmla="*/ 195 w 407"/>
                  <a:gd name="T17" fmla="*/ 171 h 323"/>
                  <a:gd name="T18" fmla="*/ 192 w 407"/>
                  <a:gd name="T19" fmla="*/ 171 h 323"/>
                  <a:gd name="T20" fmla="*/ 98 w 407"/>
                  <a:gd name="T21" fmla="*/ 171 h 323"/>
                  <a:gd name="T22" fmla="*/ 93 w 407"/>
                  <a:gd name="T23" fmla="*/ 174 h 323"/>
                  <a:gd name="T24" fmla="*/ 30 w 407"/>
                  <a:gd name="T25" fmla="*/ 309 h 323"/>
                  <a:gd name="T26" fmla="*/ 27 w 407"/>
                  <a:gd name="T27" fmla="*/ 316 h 323"/>
                  <a:gd name="T28" fmla="*/ 0 w 407"/>
                  <a:gd name="T29" fmla="*/ 323 h 323"/>
                  <a:gd name="T30" fmla="*/ 6 w 407"/>
                  <a:gd name="T31" fmla="*/ 310 h 323"/>
                  <a:gd name="T32" fmla="*/ 27 w 407"/>
                  <a:gd name="T33" fmla="*/ 270 h 323"/>
                  <a:gd name="T34" fmla="*/ 80 w 407"/>
                  <a:gd name="T35" fmla="*/ 162 h 323"/>
                  <a:gd name="T36" fmla="*/ 153 w 407"/>
                  <a:gd name="T37" fmla="*/ 12 h 323"/>
                  <a:gd name="T38" fmla="*/ 158 w 407"/>
                  <a:gd name="T39" fmla="*/ 0 h 323"/>
                  <a:gd name="T40" fmla="*/ 212 w 407"/>
                  <a:gd name="T41" fmla="*/ 136 h 323"/>
                  <a:gd name="T42" fmla="*/ 279 w 407"/>
                  <a:gd name="T43" fmla="*/ 0 h 323"/>
                  <a:gd name="T44" fmla="*/ 285 w 407"/>
                  <a:gd name="T45" fmla="*/ 16 h 323"/>
                  <a:gd name="T46" fmla="*/ 400 w 407"/>
                  <a:gd name="T47" fmla="*/ 306 h 323"/>
                  <a:gd name="T48" fmla="*/ 403 w 407"/>
                  <a:gd name="T49" fmla="*/ 315 h 323"/>
                  <a:gd name="T50" fmla="*/ 371 w 407"/>
                  <a:gd name="T51" fmla="*/ 323 h 323"/>
                  <a:gd name="T52" fmla="*/ 369 w 407"/>
                  <a:gd name="T53" fmla="*/ 310 h 323"/>
                  <a:gd name="T54" fmla="*/ 357 w 407"/>
                  <a:gd name="T55" fmla="*/ 277 h 323"/>
                  <a:gd name="T56" fmla="*/ 316 w 407"/>
                  <a:gd name="T57" fmla="*/ 171 h 323"/>
                  <a:gd name="T58" fmla="*/ 227 w 407"/>
                  <a:gd name="T59" fmla="*/ 171 h 323"/>
                  <a:gd name="T60" fmla="*/ 271 w 407"/>
                  <a:gd name="T61" fmla="*/ 285 h 323"/>
                  <a:gd name="T62" fmla="*/ 251 w 407"/>
                  <a:gd name="T63" fmla="*/ 323 h 323"/>
                  <a:gd name="T64" fmla="*/ 249 w 407"/>
                  <a:gd name="T65" fmla="*/ 309 h 323"/>
                  <a:gd name="T66" fmla="*/ 234 w 407"/>
                  <a:gd name="T67" fmla="*/ 272 h 323"/>
                  <a:gd name="T68" fmla="*/ 206 w 407"/>
                  <a:gd name="T69" fmla="*/ 197 h 323"/>
                  <a:gd name="T70" fmla="*/ 205 w 407"/>
                  <a:gd name="T71" fmla="*/ 19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7" h="323">
                    <a:moveTo>
                      <a:pt x="205" y="194"/>
                    </a:moveTo>
                    <a:lnTo>
                      <a:pt x="205" y="194"/>
                    </a:lnTo>
                    <a:lnTo>
                      <a:pt x="195" y="214"/>
                    </a:lnTo>
                    <a:lnTo>
                      <a:pt x="195" y="214"/>
                    </a:lnTo>
                    <a:lnTo>
                      <a:pt x="151" y="305"/>
                    </a:lnTo>
                    <a:lnTo>
                      <a:pt x="151" y="305"/>
                    </a:lnTo>
                    <a:lnTo>
                      <a:pt x="147" y="314"/>
                    </a:lnTo>
                    <a:lnTo>
                      <a:pt x="145" y="323"/>
                    </a:lnTo>
                    <a:lnTo>
                      <a:pt x="120" y="323"/>
                    </a:lnTo>
                    <a:lnTo>
                      <a:pt x="120" y="323"/>
                    </a:lnTo>
                    <a:lnTo>
                      <a:pt x="127" y="310"/>
                    </a:lnTo>
                    <a:lnTo>
                      <a:pt x="127" y="310"/>
                    </a:lnTo>
                    <a:lnTo>
                      <a:pt x="144" y="277"/>
                    </a:lnTo>
                    <a:lnTo>
                      <a:pt x="144" y="277"/>
                    </a:lnTo>
                    <a:lnTo>
                      <a:pt x="194" y="175"/>
                    </a:lnTo>
                    <a:lnTo>
                      <a:pt x="194" y="175"/>
                    </a:lnTo>
                    <a:lnTo>
                      <a:pt x="195" y="171"/>
                    </a:lnTo>
                    <a:lnTo>
                      <a:pt x="195" y="171"/>
                    </a:lnTo>
                    <a:lnTo>
                      <a:pt x="192" y="171"/>
                    </a:lnTo>
                    <a:lnTo>
                      <a:pt x="192" y="171"/>
                    </a:lnTo>
                    <a:lnTo>
                      <a:pt x="98" y="171"/>
                    </a:lnTo>
                    <a:lnTo>
                      <a:pt x="98" y="171"/>
                    </a:lnTo>
                    <a:lnTo>
                      <a:pt x="96" y="171"/>
                    </a:lnTo>
                    <a:lnTo>
                      <a:pt x="93" y="174"/>
                    </a:lnTo>
                    <a:lnTo>
                      <a:pt x="93" y="174"/>
                    </a:lnTo>
                    <a:lnTo>
                      <a:pt x="30" y="309"/>
                    </a:lnTo>
                    <a:lnTo>
                      <a:pt x="30" y="309"/>
                    </a:lnTo>
                    <a:lnTo>
                      <a:pt x="27" y="316"/>
                    </a:lnTo>
                    <a:lnTo>
                      <a:pt x="25" y="323"/>
                    </a:lnTo>
                    <a:lnTo>
                      <a:pt x="0" y="323"/>
                    </a:lnTo>
                    <a:lnTo>
                      <a:pt x="0" y="323"/>
                    </a:lnTo>
                    <a:lnTo>
                      <a:pt x="6" y="310"/>
                    </a:lnTo>
                    <a:lnTo>
                      <a:pt x="6" y="310"/>
                    </a:lnTo>
                    <a:lnTo>
                      <a:pt x="27" y="270"/>
                    </a:lnTo>
                    <a:lnTo>
                      <a:pt x="27" y="270"/>
                    </a:lnTo>
                    <a:lnTo>
                      <a:pt x="80" y="162"/>
                    </a:lnTo>
                    <a:lnTo>
                      <a:pt x="80" y="162"/>
                    </a:lnTo>
                    <a:lnTo>
                      <a:pt x="153" y="12"/>
                    </a:lnTo>
                    <a:lnTo>
                      <a:pt x="153" y="12"/>
                    </a:lnTo>
                    <a:lnTo>
                      <a:pt x="158" y="0"/>
                    </a:lnTo>
                    <a:lnTo>
                      <a:pt x="158" y="0"/>
                    </a:lnTo>
                    <a:lnTo>
                      <a:pt x="212" y="136"/>
                    </a:lnTo>
                    <a:lnTo>
                      <a:pt x="212" y="136"/>
                    </a:lnTo>
                    <a:lnTo>
                      <a:pt x="279" y="0"/>
                    </a:lnTo>
                    <a:lnTo>
                      <a:pt x="279" y="0"/>
                    </a:lnTo>
                    <a:lnTo>
                      <a:pt x="285" y="16"/>
                    </a:lnTo>
                    <a:lnTo>
                      <a:pt x="285" y="16"/>
                    </a:lnTo>
                    <a:lnTo>
                      <a:pt x="400" y="306"/>
                    </a:lnTo>
                    <a:lnTo>
                      <a:pt x="400" y="306"/>
                    </a:lnTo>
                    <a:lnTo>
                      <a:pt x="403" y="315"/>
                    </a:lnTo>
                    <a:lnTo>
                      <a:pt x="407" y="323"/>
                    </a:lnTo>
                    <a:lnTo>
                      <a:pt x="371" y="323"/>
                    </a:lnTo>
                    <a:lnTo>
                      <a:pt x="371" y="323"/>
                    </a:lnTo>
                    <a:lnTo>
                      <a:pt x="369" y="310"/>
                    </a:lnTo>
                    <a:lnTo>
                      <a:pt x="366" y="299"/>
                    </a:lnTo>
                    <a:lnTo>
                      <a:pt x="357" y="277"/>
                    </a:lnTo>
                    <a:lnTo>
                      <a:pt x="357" y="277"/>
                    </a:lnTo>
                    <a:lnTo>
                      <a:pt x="316" y="171"/>
                    </a:lnTo>
                    <a:lnTo>
                      <a:pt x="227" y="171"/>
                    </a:lnTo>
                    <a:lnTo>
                      <a:pt x="227" y="171"/>
                    </a:lnTo>
                    <a:lnTo>
                      <a:pt x="257" y="248"/>
                    </a:lnTo>
                    <a:lnTo>
                      <a:pt x="271" y="285"/>
                    </a:lnTo>
                    <a:lnTo>
                      <a:pt x="287" y="323"/>
                    </a:lnTo>
                    <a:lnTo>
                      <a:pt x="251" y="323"/>
                    </a:lnTo>
                    <a:lnTo>
                      <a:pt x="251" y="323"/>
                    </a:lnTo>
                    <a:lnTo>
                      <a:pt x="249" y="309"/>
                    </a:lnTo>
                    <a:lnTo>
                      <a:pt x="244" y="297"/>
                    </a:lnTo>
                    <a:lnTo>
                      <a:pt x="234" y="272"/>
                    </a:lnTo>
                    <a:lnTo>
                      <a:pt x="234" y="272"/>
                    </a:lnTo>
                    <a:lnTo>
                      <a:pt x="206" y="197"/>
                    </a:lnTo>
                    <a:lnTo>
                      <a:pt x="206" y="197"/>
                    </a:lnTo>
                    <a:lnTo>
                      <a:pt x="205" y="1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8" name="Freeform 45">
                <a:extLst>
                  <a:ext uri="{FF2B5EF4-FFF2-40B4-BE49-F238E27FC236}">
                    <a16:creationId xmlns:a16="http://schemas.microsoft.com/office/drawing/2014/main" id="{DDDA7507-3017-4D24-B327-D3CC5CB27E0B}"/>
                  </a:ext>
                </a:extLst>
              </p:cNvPr>
              <p:cNvSpPr>
                <a:spLocks/>
              </p:cNvSpPr>
              <p:nvPr userDrawn="1"/>
            </p:nvSpPr>
            <p:spPr bwMode="auto">
              <a:xfrm>
                <a:off x="8420101" y="147638"/>
                <a:ext cx="85725" cy="101600"/>
              </a:xfrm>
              <a:custGeom>
                <a:avLst/>
                <a:gdLst>
                  <a:gd name="T0" fmla="*/ 0 w 54"/>
                  <a:gd name="T1" fmla="*/ 32 h 64"/>
                  <a:gd name="T2" fmla="*/ 0 w 54"/>
                  <a:gd name="T3" fmla="*/ 32 h 64"/>
                  <a:gd name="T4" fmla="*/ 0 w 54"/>
                  <a:gd name="T5" fmla="*/ 37 h 64"/>
                  <a:gd name="T6" fmla="*/ 1 w 54"/>
                  <a:gd name="T7" fmla="*/ 42 h 64"/>
                  <a:gd name="T8" fmla="*/ 3 w 54"/>
                  <a:gd name="T9" fmla="*/ 46 h 64"/>
                  <a:gd name="T10" fmla="*/ 5 w 54"/>
                  <a:gd name="T11" fmla="*/ 52 h 64"/>
                  <a:gd name="T12" fmla="*/ 5 w 54"/>
                  <a:gd name="T13" fmla="*/ 52 h 64"/>
                  <a:gd name="T14" fmla="*/ 10 w 54"/>
                  <a:gd name="T15" fmla="*/ 56 h 64"/>
                  <a:gd name="T16" fmla="*/ 14 w 54"/>
                  <a:gd name="T17" fmla="*/ 59 h 64"/>
                  <a:gd name="T18" fmla="*/ 19 w 54"/>
                  <a:gd name="T19" fmla="*/ 63 h 64"/>
                  <a:gd name="T20" fmla="*/ 24 w 54"/>
                  <a:gd name="T21" fmla="*/ 64 h 64"/>
                  <a:gd name="T22" fmla="*/ 30 w 54"/>
                  <a:gd name="T23" fmla="*/ 64 h 64"/>
                  <a:gd name="T24" fmla="*/ 34 w 54"/>
                  <a:gd name="T25" fmla="*/ 63 h 64"/>
                  <a:gd name="T26" fmla="*/ 40 w 54"/>
                  <a:gd name="T27" fmla="*/ 59 h 64"/>
                  <a:gd name="T28" fmla="*/ 44 w 54"/>
                  <a:gd name="T29" fmla="*/ 56 h 64"/>
                  <a:gd name="T30" fmla="*/ 44 w 54"/>
                  <a:gd name="T31" fmla="*/ 56 h 64"/>
                  <a:gd name="T32" fmla="*/ 48 w 54"/>
                  <a:gd name="T33" fmla="*/ 50 h 64"/>
                  <a:gd name="T34" fmla="*/ 52 w 54"/>
                  <a:gd name="T35" fmla="*/ 45 h 64"/>
                  <a:gd name="T36" fmla="*/ 53 w 54"/>
                  <a:gd name="T37" fmla="*/ 39 h 64"/>
                  <a:gd name="T38" fmla="*/ 54 w 54"/>
                  <a:gd name="T39" fmla="*/ 33 h 64"/>
                  <a:gd name="T40" fmla="*/ 54 w 54"/>
                  <a:gd name="T41" fmla="*/ 27 h 64"/>
                  <a:gd name="T42" fmla="*/ 52 w 54"/>
                  <a:gd name="T43" fmla="*/ 21 h 64"/>
                  <a:gd name="T44" fmla="*/ 50 w 54"/>
                  <a:gd name="T45" fmla="*/ 15 h 64"/>
                  <a:gd name="T46" fmla="*/ 46 w 54"/>
                  <a:gd name="T47" fmla="*/ 10 h 64"/>
                  <a:gd name="T48" fmla="*/ 46 w 54"/>
                  <a:gd name="T49" fmla="*/ 10 h 64"/>
                  <a:gd name="T50" fmla="*/ 43 w 54"/>
                  <a:gd name="T51" fmla="*/ 6 h 64"/>
                  <a:gd name="T52" fmla="*/ 39 w 54"/>
                  <a:gd name="T53" fmla="*/ 3 h 64"/>
                  <a:gd name="T54" fmla="*/ 35 w 54"/>
                  <a:gd name="T55" fmla="*/ 2 h 64"/>
                  <a:gd name="T56" fmla="*/ 31 w 54"/>
                  <a:gd name="T57" fmla="*/ 1 h 64"/>
                  <a:gd name="T58" fmla="*/ 25 w 54"/>
                  <a:gd name="T59" fmla="*/ 0 h 64"/>
                  <a:gd name="T60" fmla="*/ 21 w 54"/>
                  <a:gd name="T61" fmla="*/ 1 h 64"/>
                  <a:gd name="T62" fmla="*/ 16 w 54"/>
                  <a:gd name="T63" fmla="*/ 3 h 64"/>
                  <a:gd name="T64" fmla="*/ 12 w 54"/>
                  <a:gd name="T65" fmla="*/ 5 h 64"/>
                  <a:gd name="T66" fmla="*/ 12 w 54"/>
                  <a:gd name="T67" fmla="*/ 5 h 64"/>
                  <a:gd name="T68" fmla="*/ 7 w 54"/>
                  <a:gd name="T69" fmla="*/ 11 h 64"/>
                  <a:gd name="T70" fmla="*/ 3 w 54"/>
                  <a:gd name="T71" fmla="*/ 16 h 64"/>
                  <a:gd name="T72" fmla="*/ 1 w 54"/>
                  <a:gd name="T73" fmla="*/ 24 h 64"/>
                  <a:gd name="T74" fmla="*/ 0 w 54"/>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64">
                    <a:moveTo>
                      <a:pt x="0" y="32"/>
                    </a:moveTo>
                    <a:lnTo>
                      <a:pt x="0" y="32"/>
                    </a:lnTo>
                    <a:lnTo>
                      <a:pt x="0" y="37"/>
                    </a:lnTo>
                    <a:lnTo>
                      <a:pt x="1" y="42"/>
                    </a:lnTo>
                    <a:lnTo>
                      <a:pt x="3" y="46"/>
                    </a:lnTo>
                    <a:lnTo>
                      <a:pt x="5" y="52"/>
                    </a:lnTo>
                    <a:lnTo>
                      <a:pt x="5" y="52"/>
                    </a:lnTo>
                    <a:lnTo>
                      <a:pt x="10" y="56"/>
                    </a:lnTo>
                    <a:lnTo>
                      <a:pt x="14" y="59"/>
                    </a:lnTo>
                    <a:lnTo>
                      <a:pt x="19" y="63"/>
                    </a:lnTo>
                    <a:lnTo>
                      <a:pt x="24" y="64"/>
                    </a:lnTo>
                    <a:lnTo>
                      <a:pt x="30" y="64"/>
                    </a:lnTo>
                    <a:lnTo>
                      <a:pt x="34" y="63"/>
                    </a:lnTo>
                    <a:lnTo>
                      <a:pt x="40" y="59"/>
                    </a:lnTo>
                    <a:lnTo>
                      <a:pt x="44" y="56"/>
                    </a:lnTo>
                    <a:lnTo>
                      <a:pt x="44" y="56"/>
                    </a:lnTo>
                    <a:lnTo>
                      <a:pt x="48" y="50"/>
                    </a:lnTo>
                    <a:lnTo>
                      <a:pt x="52" y="45"/>
                    </a:lnTo>
                    <a:lnTo>
                      <a:pt x="53" y="39"/>
                    </a:lnTo>
                    <a:lnTo>
                      <a:pt x="54" y="33"/>
                    </a:lnTo>
                    <a:lnTo>
                      <a:pt x="54" y="27"/>
                    </a:lnTo>
                    <a:lnTo>
                      <a:pt x="52" y="21"/>
                    </a:lnTo>
                    <a:lnTo>
                      <a:pt x="50" y="15"/>
                    </a:lnTo>
                    <a:lnTo>
                      <a:pt x="46" y="10"/>
                    </a:lnTo>
                    <a:lnTo>
                      <a:pt x="46" y="10"/>
                    </a:lnTo>
                    <a:lnTo>
                      <a:pt x="43" y="6"/>
                    </a:lnTo>
                    <a:lnTo>
                      <a:pt x="39" y="3"/>
                    </a:lnTo>
                    <a:lnTo>
                      <a:pt x="35" y="2"/>
                    </a:lnTo>
                    <a:lnTo>
                      <a:pt x="31" y="1"/>
                    </a:lnTo>
                    <a:lnTo>
                      <a:pt x="25" y="0"/>
                    </a:lnTo>
                    <a:lnTo>
                      <a:pt x="21" y="1"/>
                    </a:lnTo>
                    <a:lnTo>
                      <a:pt x="16" y="3"/>
                    </a:lnTo>
                    <a:lnTo>
                      <a:pt x="12" y="5"/>
                    </a:lnTo>
                    <a:lnTo>
                      <a:pt x="12" y="5"/>
                    </a:lnTo>
                    <a:lnTo>
                      <a:pt x="7" y="11"/>
                    </a:lnTo>
                    <a:lnTo>
                      <a:pt x="3" y="16"/>
                    </a:lnTo>
                    <a:lnTo>
                      <a:pt x="1" y="24"/>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9" name="Freeform 46">
                <a:extLst>
                  <a:ext uri="{FF2B5EF4-FFF2-40B4-BE49-F238E27FC236}">
                    <a16:creationId xmlns:a16="http://schemas.microsoft.com/office/drawing/2014/main" id="{56135C27-90B4-45D0-A372-CFA61C0B16BE}"/>
                  </a:ext>
                </a:extLst>
              </p:cNvPr>
              <p:cNvSpPr>
                <a:spLocks/>
              </p:cNvSpPr>
              <p:nvPr userDrawn="1"/>
            </p:nvSpPr>
            <p:spPr bwMode="auto">
              <a:xfrm>
                <a:off x="8385176" y="134938"/>
                <a:ext cx="155575" cy="127000"/>
              </a:xfrm>
              <a:custGeom>
                <a:avLst/>
                <a:gdLst>
                  <a:gd name="T0" fmla="*/ 48 w 98"/>
                  <a:gd name="T1" fmla="*/ 0 h 80"/>
                  <a:gd name="T2" fmla="*/ 48 w 98"/>
                  <a:gd name="T3" fmla="*/ 0 h 80"/>
                  <a:gd name="T4" fmla="*/ 59 w 98"/>
                  <a:gd name="T5" fmla="*/ 1 h 80"/>
                  <a:gd name="T6" fmla="*/ 69 w 98"/>
                  <a:gd name="T7" fmla="*/ 3 h 80"/>
                  <a:gd name="T8" fmla="*/ 79 w 98"/>
                  <a:gd name="T9" fmla="*/ 9 h 80"/>
                  <a:gd name="T10" fmla="*/ 87 w 98"/>
                  <a:gd name="T11" fmla="*/ 15 h 80"/>
                  <a:gd name="T12" fmla="*/ 87 w 98"/>
                  <a:gd name="T13" fmla="*/ 15 h 80"/>
                  <a:gd name="T14" fmla="*/ 92 w 98"/>
                  <a:gd name="T15" fmla="*/ 21 h 80"/>
                  <a:gd name="T16" fmla="*/ 96 w 98"/>
                  <a:gd name="T17" fmla="*/ 28 h 80"/>
                  <a:gd name="T18" fmla="*/ 97 w 98"/>
                  <a:gd name="T19" fmla="*/ 34 h 80"/>
                  <a:gd name="T20" fmla="*/ 98 w 98"/>
                  <a:gd name="T21" fmla="*/ 42 h 80"/>
                  <a:gd name="T22" fmla="*/ 97 w 98"/>
                  <a:gd name="T23" fmla="*/ 49 h 80"/>
                  <a:gd name="T24" fmla="*/ 95 w 98"/>
                  <a:gd name="T25" fmla="*/ 55 h 80"/>
                  <a:gd name="T26" fmla="*/ 91 w 98"/>
                  <a:gd name="T27" fmla="*/ 61 h 80"/>
                  <a:gd name="T28" fmla="*/ 86 w 98"/>
                  <a:gd name="T29" fmla="*/ 67 h 80"/>
                  <a:gd name="T30" fmla="*/ 86 w 98"/>
                  <a:gd name="T31" fmla="*/ 67 h 80"/>
                  <a:gd name="T32" fmla="*/ 81 w 98"/>
                  <a:gd name="T33" fmla="*/ 71 h 80"/>
                  <a:gd name="T34" fmla="*/ 76 w 98"/>
                  <a:gd name="T35" fmla="*/ 74 h 80"/>
                  <a:gd name="T36" fmla="*/ 72 w 98"/>
                  <a:gd name="T37" fmla="*/ 77 h 80"/>
                  <a:gd name="T38" fmla="*/ 66 w 98"/>
                  <a:gd name="T39" fmla="*/ 78 h 80"/>
                  <a:gd name="T40" fmla="*/ 54 w 98"/>
                  <a:gd name="T41" fmla="*/ 80 h 80"/>
                  <a:gd name="T42" fmla="*/ 42 w 98"/>
                  <a:gd name="T43" fmla="*/ 80 h 80"/>
                  <a:gd name="T44" fmla="*/ 42 w 98"/>
                  <a:gd name="T45" fmla="*/ 80 h 80"/>
                  <a:gd name="T46" fmla="*/ 33 w 98"/>
                  <a:gd name="T47" fmla="*/ 79 h 80"/>
                  <a:gd name="T48" fmla="*/ 24 w 98"/>
                  <a:gd name="T49" fmla="*/ 76 h 80"/>
                  <a:gd name="T50" fmla="*/ 16 w 98"/>
                  <a:gd name="T51" fmla="*/ 72 h 80"/>
                  <a:gd name="T52" fmla="*/ 9 w 98"/>
                  <a:gd name="T53" fmla="*/ 65 h 80"/>
                  <a:gd name="T54" fmla="*/ 9 w 98"/>
                  <a:gd name="T55" fmla="*/ 65 h 80"/>
                  <a:gd name="T56" fmla="*/ 4 w 98"/>
                  <a:gd name="T57" fmla="*/ 58 h 80"/>
                  <a:gd name="T58" fmla="*/ 1 w 98"/>
                  <a:gd name="T59" fmla="*/ 51 h 80"/>
                  <a:gd name="T60" fmla="*/ 0 w 98"/>
                  <a:gd name="T61" fmla="*/ 43 h 80"/>
                  <a:gd name="T62" fmla="*/ 0 w 98"/>
                  <a:gd name="T63" fmla="*/ 36 h 80"/>
                  <a:gd name="T64" fmla="*/ 1 w 98"/>
                  <a:gd name="T65" fmla="*/ 29 h 80"/>
                  <a:gd name="T66" fmla="*/ 4 w 98"/>
                  <a:gd name="T67" fmla="*/ 22 h 80"/>
                  <a:gd name="T68" fmla="*/ 9 w 98"/>
                  <a:gd name="T69" fmla="*/ 17 h 80"/>
                  <a:gd name="T70" fmla="*/ 14 w 98"/>
                  <a:gd name="T71" fmla="*/ 11 h 80"/>
                  <a:gd name="T72" fmla="*/ 14 w 98"/>
                  <a:gd name="T73" fmla="*/ 11 h 80"/>
                  <a:gd name="T74" fmla="*/ 22 w 98"/>
                  <a:gd name="T75" fmla="*/ 6 h 80"/>
                  <a:gd name="T76" fmla="*/ 31 w 98"/>
                  <a:gd name="T77" fmla="*/ 2 h 80"/>
                  <a:gd name="T78" fmla="*/ 40 w 98"/>
                  <a:gd name="T79" fmla="*/ 1 h 80"/>
                  <a:gd name="T80" fmla="*/ 48 w 98"/>
                  <a:gd name="T8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80">
                    <a:moveTo>
                      <a:pt x="48" y="0"/>
                    </a:moveTo>
                    <a:lnTo>
                      <a:pt x="48" y="0"/>
                    </a:lnTo>
                    <a:lnTo>
                      <a:pt x="59" y="1"/>
                    </a:lnTo>
                    <a:lnTo>
                      <a:pt x="69" y="3"/>
                    </a:lnTo>
                    <a:lnTo>
                      <a:pt x="79" y="9"/>
                    </a:lnTo>
                    <a:lnTo>
                      <a:pt x="87" y="15"/>
                    </a:lnTo>
                    <a:lnTo>
                      <a:pt x="87" y="15"/>
                    </a:lnTo>
                    <a:lnTo>
                      <a:pt x="92" y="21"/>
                    </a:lnTo>
                    <a:lnTo>
                      <a:pt x="96" y="28"/>
                    </a:lnTo>
                    <a:lnTo>
                      <a:pt x="97" y="34"/>
                    </a:lnTo>
                    <a:lnTo>
                      <a:pt x="98" y="42"/>
                    </a:lnTo>
                    <a:lnTo>
                      <a:pt x="97" y="49"/>
                    </a:lnTo>
                    <a:lnTo>
                      <a:pt x="95" y="55"/>
                    </a:lnTo>
                    <a:lnTo>
                      <a:pt x="91" y="61"/>
                    </a:lnTo>
                    <a:lnTo>
                      <a:pt x="86" y="67"/>
                    </a:lnTo>
                    <a:lnTo>
                      <a:pt x="86" y="67"/>
                    </a:lnTo>
                    <a:lnTo>
                      <a:pt x="81" y="71"/>
                    </a:lnTo>
                    <a:lnTo>
                      <a:pt x="76" y="74"/>
                    </a:lnTo>
                    <a:lnTo>
                      <a:pt x="72" y="77"/>
                    </a:lnTo>
                    <a:lnTo>
                      <a:pt x="66" y="78"/>
                    </a:lnTo>
                    <a:lnTo>
                      <a:pt x="54" y="80"/>
                    </a:lnTo>
                    <a:lnTo>
                      <a:pt x="42" y="80"/>
                    </a:lnTo>
                    <a:lnTo>
                      <a:pt x="42" y="80"/>
                    </a:lnTo>
                    <a:lnTo>
                      <a:pt x="33" y="79"/>
                    </a:lnTo>
                    <a:lnTo>
                      <a:pt x="24" y="76"/>
                    </a:lnTo>
                    <a:lnTo>
                      <a:pt x="16" y="72"/>
                    </a:lnTo>
                    <a:lnTo>
                      <a:pt x="9" y="65"/>
                    </a:lnTo>
                    <a:lnTo>
                      <a:pt x="9" y="65"/>
                    </a:lnTo>
                    <a:lnTo>
                      <a:pt x="4" y="58"/>
                    </a:lnTo>
                    <a:lnTo>
                      <a:pt x="1" y="51"/>
                    </a:lnTo>
                    <a:lnTo>
                      <a:pt x="0" y="43"/>
                    </a:lnTo>
                    <a:lnTo>
                      <a:pt x="0" y="36"/>
                    </a:lnTo>
                    <a:lnTo>
                      <a:pt x="1" y="29"/>
                    </a:lnTo>
                    <a:lnTo>
                      <a:pt x="4" y="22"/>
                    </a:lnTo>
                    <a:lnTo>
                      <a:pt x="9" y="17"/>
                    </a:lnTo>
                    <a:lnTo>
                      <a:pt x="14" y="11"/>
                    </a:lnTo>
                    <a:lnTo>
                      <a:pt x="14" y="11"/>
                    </a:lnTo>
                    <a:lnTo>
                      <a:pt x="22" y="6"/>
                    </a:lnTo>
                    <a:lnTo>
                      <a:pt x="31" y="2"/>
                    </a:lnTo>
                    <a:lnTo>
                      <a:pt x="40" y="1"/>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0" name="Freeform 8">
                <a:extLst>
                  <a:ext uri="{FF2B5EF4-FFF2-40B4-BE49-F238E27FC236}">
                    <a16:creationId xmlns:a16="http://schemas.microsoft.com/office/drawing/2014/main" id="{22105A7A-7F87-4A25-8066-A9E7A30C7843}"/>
                  </a:ext>
                </a:extLst>
              </p:cNvPr>
              <p:cNvSpPr>
                <a:spLocks noEditPoints="1"/>
              </p:cNvSpPr>
              <p:nvPr userDrawn="1"/>
            </p:nvSpPr>
            <p:spPr bwMode="auto">
              <a:xfrm>
                <a:off x="8213726" y="298451"/>
                <a:ext cx="646113" cy="511175"/>
              </a:xfrm>
              <a:custGeom>
                <a:avLst/>
                <a:gdLst>
                  <a:gd name="T0" fmla="*/ 173 w 370"/>
                  <a:gd name="T1" fmla="*/ 145 h 293"/>
                  <a:gd name="T2" fmla="*/ 137 w 370"/>
                  <a:gd name="T3" fmla="*/ 53 h 293"/>
                  <a:gd name="T4" fmla="*/ 92 w 370"/>
                  <a:gd name="T5" fmla="*/ 145 h 293"/>
                  <a:gd name="T6" fmla="*/ 173 w 370"/>
                  <a:gd name="T7" fmla="*/ 145 h 293"/>
                  <a:gd name="T8" fmla="*/ 282 w 370"/>
                  <a:gd name="T9" fmla="*/ 145 h 293"/>
                  <a:gd name="T10" fmla="*/ 246 w 370"/>
                  <a:gd name="T11" fmla="*/ 54 h 293"/>
                  <a:gd name="T12" fmla="*/ 202 w 370"/>
                  <a:gd name="T13" fmla="*/ 145 h 293"/>
                  <a:gd name="T14" fmla="*/ 282 w 370"/>
                  <a:gd name="T15" fmla="*/ 145 h 293"/>
                  <a:gd name="T16" fmla="*/ 186 w 370"/>
                  <a:gd name="T17" fmla="*/ 176 h 293"/>
                  <a:gd name="T18" fmla="*/ 177 w 370"/>
                  <a:gd name="T19" fmla="*/ 195 h 293"/>
                  <a:gd name="T20" fmla="*/ 137 w 370"/>
                  <a:gd name="T21" fmla="*/ 277 h 293"/>
                  <a:gd name="T22" fmla="*/ 132 w 370"/>
                  <a:gd name="T23" fmla="*/ 293 h 293"/>
                  <a:gd name="T24" fmla="*/ 109 w 370"/>
                  <a:gd name="T25" fmla="*/ 293 h 293"/>
                  <a:gd name="T26" fmla="*/ 115 w 370"/>
                  <a:gd name="T27" fmla="*/ 282 h 293"/>
                  <a:gd name="T28" fmla="*/ 131 w 370"/>
                  <a:gd name="T29" fmla="*/ 252 h 293"/>
                  <a:gd name="T30" fmla="*/ 176 w 370"/>
                  <a:gd name="T31" fmla="*/ 159 h 293"/>
                  <a:gd name="T32" fmla="*/ 177 w 370"/>
                  <a:gd name="T33" fmla="*/ 156 h 293"/>
                  <a:gd name="T34" fmla="*/ 174 w 370"/>
                  <a:gd name="T35" fmla="*/ 156 h 293"/>
                  <a:gd name="T36" fmla="*/ 89 w 370"/>
                  <a:gd name="T37" fmla="*/ 156 h 293"/>
                  <a:gd name="T38" fmla="*/ 85 w 370"/>
                  <a:gd name="T39" fmla="*/ 158 h 293"/>
                  <a:gd name="T40" fmla="*/ 27 w 370"/>
                  <a:gd name="T41" fmla="*/ 281 h 293"/>
                  <a:gd name="T42" fmla="*/ 23 w 370"/>
                  <a:gd name="T43" fmla="*/ 293 h 293"/>
                  <a:gd name="T44" fmla="*/ 0 w 370"/>
                  <a:gd name="T45" fmla="*/ 293 h 293"/>
                  <a:gd name="T46" fmla="*/ 6 w 370"/>
                  <a:gd name="T47" fmla="*/ 282 h 293"/>
                  <a:gd name="T48" fmla="*/ 25 w 370"/>
                  <a:gd name="T49" fmla="*/ 245 h 293"/>
                  <a:gd name="T50" fmla="*/ 73 w 370"/>
                  <a:gd name="T51" fmla="*/ 147 h 293"/>
                  <a:gd name="T52" fmla="*/ 139 w 370"/>
                  <a:gd name="T53" fmla="*/ 11 h 293"/>
                  <a:gd name="T54" fmla="*/ 144 w 370"/>
                  <a:gd name="T55" fmla="*/ 0 h 293"/>
                  <a:gd name="T56" fmla="*/ 193 w 370"/>
                  <a:gd name="T57" fmla="*/ 124 h 293"/>
                  <a:gd name="T58" fmla="*/ 253 w 370"/>
                  <a:gd name="T59" fmla="*/ 0 h 293"/>
                  <a:gd name="T60" fmla="*/ 259 w 370"/>
                  <a:gd name="T61" fmla="*/ 15 h 293"/>
                  <a:gd name="T62" fmla="*/ 363 w 370"/>
                  <a:gd name="T63" fmla="*/ 278 h 293"/>
                  <a:gd name="T64" fmla="*/ 370 w 370"/>
                  <a:gd name="T65" fmla="*/ 293 h 293"/>
                  <a:gd name="T66" fmla="*/ 337 w 370"/>
                  <a:gd name="T67" fmla="*/ 293 h 293"/>
                  <a:gd name="T68" fmla="*/ 324 w 370"/>
                  <a:gd name="T69" fmla="*/ 252 h 293"/>
                  <a:gd name="T70" fmla="*/ 287 w 370"/>
                  <a:gd name="T71" fmla="*/ 156 h 293"/>
                  <a:gd name="T72" fmla="*/ 206 w 370"/>
                  <a:gd name="T73" fmla="*/ 156 h 293"/>
                  <a:gd name="T74" fmla="*/ 261 w 370"/>
                  <a:gd name="T75" fmla="*/ 293 h 293"/>
                  <a:gd name="T76" fmla="*/ 228 w 370"/>
                  <a:gd name="T77" fmla="*/ 293 h 293"/>
                  <a:gd name="T78" fmla="*/ 213 w 370"/>
                  <a:gd name="T79" fmla="*/ 247 h 293"/>
                  <a:gd name="T80" fmla="*/ 187 w 370"/>
                  <a:gd name="T81" fmla="*/ 179 h 293"/>
                  <a:gd name="T82" fmla="*/ 186 w 370"/>
                  <a:gd name="T83" fmla="*/ 1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293">
                    <a:moveTo>
                      <a:pt x="173" y="145"/>
                    </a:moveTo>
                    <a:cubicBezTo>
                      <a:pt x="161" y="115"/>
                      <a:pt x="149" y="84"/>
                      <a:pt x="137" y="53"/>
                    </a:cubicBezTo>
                    <a:cubicBezTo>
                      <a:pt x="122" y="84"/>
                      <a:pt x="107" y="115"/>
                      <a:pt x="92" y="145"/>
                    </a:cubicBezTo>
                    <a:lnTo>
                      <a:pt x="173" y="145"/>
                    </a:lnTo>
                    <a:close/>
                    <a:moveTo>
                      <a:pt x="282" y="145"/>
                    </a:moveTo>
                    <a:cubicBezTo>
                      <a:pt x="270" y="114"/>
                      <a:pt x="258" y="84"/>
                      <a:pt x="246" y="54"/>
                    </a:cubicBezTo>
                    <a:cubicBezTo>
                      <a:pt x="239" y="64"/>
                      <a:pt x="201" y="143"/>
                      <a:pt x="202" y="145"/>
                    </a:cubicBezTo>
                    <a:lnTo>
                      <a:pt x="282" y="145"/>
                    </a:lnTo>
                    <a:close/>
                    <a:moveTo>
                      <a:pt x="186" y="176"/>
                    </a:moveTo>
                    <a:cubicBezTo>
                      <a:pt x="183" y="183"/>
                      <a:pt x="180" y="189"/>
                      <a:pt x="177" y="195"/>
                    </a:cubicBezTo>
                    <a:cubicBezTo>
                      <a:pt x="164" y="222"/>
                      <a:pt x="150" y="250"/>
                      <a:pt x="137" y="277"/>
                    </a:cubicBezTo>
                    <a:cubicBezTo>
                      <a:pt x="135" y="282"/>
                      <a:pt x="134" y="288"/>
                      <a:pt x="132" y="293"/>
                    </a:cubicBezTo>
                    <a:cubicBezTo>
                      <a:pt x="109" y="293"/>
                      <a:pt x="109" y="293"/>
                      <a:pt x="109" y="293"/>
                    </a:cubicBezTo>
                    <a:cubicBezTo>
                      <a:pt x="111" y="289"/>
                      <a:pt x="113" y="286"/>
                      <a:pt x="115" y="282"/>
                    </a:cubicBezTo>
                    <a:cubicBezTo>
                      <a:pt x="121" y="272"/>
                      <a:pt x="126" y="262"/>
                      <a:pt x="131" y="252"/>
                    </a:cubicBezTo>
                    <a:cubicBezTo>
                      <a:pt x="146" y="221"/>
                      <a:pt x="161" y="190"/>
                      <a:pt x="176" y="159"/>
                    </a:cubicBezTo>
                    <a:cubicBezTo>
                      <a:pt x="176" y="158"/>
                      <a:pt x="177" y="157"/>
                      <a:pt x="177" y="156"/>
                    </a:cubicBezTo>
                    <a:cubicBezTo>
                      <a:pt x="176" y="156"/>
                      <a:pt x="175" y="156"/>
                      <a:pt x="174" y="156"/>
                    </a:cubicBezTo>
                    <a:cubicBezTo>
                      <a:pt x="146" y="156"/>
                      <a:pt x="117" y="156"/>
                      <a:pt x="89" y="156"/>
                    </a:cubicBezTo>
                    <a:cubicBezTo>
                      <a:pt x="87" y="156"/>
                      <a:pt x="86" y="156"/>
                      <a:pt x="85" y="158"/>
                    </a:cubicBezTo>
                    <a:cubicBezTo>
                      <a:pt x="66" y="199"/>
                      <a:pt x="46" y="240"/>
                      <a:pt x="27" y="281"/>
                    </a:cubicBezTo>
                    <a:cubicBezTo>
                      <a:pt x="25" y="285"/>
                      <a:pt x="24" y="289"/>
                      <a:pt x="23" y="293"/>
                    </a:cubicBezTo>
                    <a:cubicBezTo>
                      <a:pt x="0" y="293"/>
                      <a:pt x="0" y="293"/>
                      <a:pt x="0" y="293"/>
                    </a:cubicBezTo>
                    <a:cubicBezTo>
                      <a:pt x="2" y="289"/>
                      <a:pt x="4" y="286"/>
                      <a:pt x="6" y="282"/>
                    </a:cubicBezTo>
                    <a:cubicBezTo>
                      <a:pt x="12" y="270"/>
                      <a:pt x="19" y="258"/>
                      <a:pt x="25" y="245"/>
                    </a:cubicBezTo>
                    <a:cubicBezTo>
                      <a:pt x="41" y="213"/>
                      <a:pt x="57" y="180"/>
                      <a:pt x="73" y="147"/>
                    </a:cubicBezTo>
                    <a:cubicBezTo>
                      <a:pt x="95" y="102"/>
                      <a:pt x="117" y="56"/>
                      <a:pt x="139" y="11"/>
                    </a:cubicBezTo>
                    <a:cubicBezTo>
                      <a:pt x="140" y="8"/>
                      <a:pt x="142" y="4"/>
                      <a:pt x="144" y="0"/>
                    </a:cubicBezTo>
                    <a:cubicBezTo>
                      <a:pt x="161" y="42"/>
                      <a:pt x="177" y="82"/>
                      <a:pt x="193" y="124"/>
                    </a:cubicBezTo>
                    <a:cubicBezTo>
                      <a:pt x="213" y="82"/>
                      <a:pt x="233" y="42"/>
                      <a:pt x="253" y="0"/>
                    </a:cubicBezTo>
                    <a:cubicBezTo>
                      <a:pt x="255" y="6"/>
                      <a:pt x="257" y="10"/>
                      <a:pt x="259" y="15"/>
                    </a:cubicBezTo>
                    <a:cubicBezTo>
                      <a:pt x="294" y="103"/>
                      <a:pt x="328" y="190"/>
                      <a:pt x="363" y="278"/>
                    </a:cubicBezTo>
                    <a:cubicBezTo>
                      <a:pt x="365" y="283"/>
                      <a:pt x="368" y="288"/>
                      <a:pt x="370" y="293"/>
                    </a:cubicBezTo>
                    <a:cubicBezTo>
                      <a:pt x="337" y="293"/>
                      <a:pt x="337" y="293"/>
                      <a:pt x="337" y="293"/>
                    </a:cubicBezTo>
                    <a:cubicBezTo>
                      <a:pt x="336" y="278"/>
                      <a:pt x="329" y="265"/>
                      <a:pt x="324" y="252"/>
                    </a:cubicBezTo>
                    <a:cubicBezTo>
                      <a:pt x="312" y="220"/>
                      <a:pt x="299" y="188"/>
                      <a:pt x="287" y="156"/>
                    </a:cubicBezTo>
                    <a:cubicBezTo>
                      <a:pt x="206" y="156"/>
                      <a:pt x="206" y="156"/>
                      <a:pt x="206" y="156"/>
                    </a:cubicBezTo>
                    <a:cubicBezTo>
                      <a:pt x="224" y="202"/>
                      <a:pt x="241" y="248"/>
                      <a:pt x="261" y="293"/>
                    </a:cubicBezTo>
                    <a:cubicBezTo>
                      <a:pt x="228" y="293"/>
                      <a:pt x="228" y="293"/>
                      <a:pt x="228" y="293"/>
                    </a:cubicBezTo>
                    <a:cubicBezTo>
                      <a:pt x="227" y="277"/>
                      <a:pt x="219" y="262"/>
                      <a:pt x="213" y="247"/>
                    </a:cubicBezTo>
                    <a:cubicBezTo>
                      <a:pt x="205" y="224"/>
                      <a:pt x="196" y="201"/>
                      <a:pt x="187" y="179"/>
                    </a:cubicBezTo>
                    <a:cubicBezTo>
                      <a:pt x="187" y="178"/>
                      <a:pt x="186" y="177"/>
                      <a:pt x="186" y="176"/>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71" name="Freeform 9">
                <a:extLst>
                  <a:ext uri="{FF2B5EF4-FFF2-40B4-BE49-F238E27FC236}">
                    <a16:creationId xmlns:a16="http://schemas.microsoft.com/office/drawing/2014/main" id="{3326C466-FE39-4B3B-A964-E3C255140A6B}"/>
                  </a:ext>
                </a:extLst>
              </p:cNvPr>
              <p:cNvSpPr>
                <a:spLocks noEditPoints="1"/>
              </p:cNvSpPr>
              <p:nvPr userDrawn="1"/>
            </p:nvSpPr>
            <p:spPr bwMode="auto">
              <a:xfrm>
                <a:off x="8375651" y="136526"/>
                <a:ext cx="171450" cy="130175"/>
              </a:xfrm>
              <a:custGeom>
                <a:avLst/>
                <a:gdLst>
                  <a:gd name="T0" fmla="*/ 26 w 98"/>
                  <a:gd name="T1" fmla="*/ 36 h 75"/>
                  <a:gd name="T2" fmla="*/ 31 w 98"/>
                  <a:gd name="T3" fmla="*/ 54 h 75"/>
                  <a:gd name="T4" fmla="*/ 66 w 98"/>
                  <a:gd name="T5" fmla="*/ 58 h 75"/>
                  <a:gd name="T6" fmla="*/ 68 w 98"/>
                  <a:gd name="T7" fmla="*/ 16 h 75"/>
                  <a:gd name="T8" fmla="*/ 37 w 98"/>
                  <a:gd name="T9" fmla="*/ 12 h 75"/>
                  <a:gd name="T10" fmla="*/ 26 w 98"/>
                  <a:gd name="T11" fmla="*/ 36 h 75"/>
                  <a:gd name="T12" fmla="*/ 50 w 98"/>
                  <a:gd name="T13" fmla="*/ 0 h 75"/>
                  <a:gd name="T14" fmla="*/ 85 w 98"/>
                  <a:gd name="T15" fmla="*/ 14 h 75"/>
                  <a:gd name="T16" fmla="*/ 84 w 98"/>
                  <a:gd name="T17" fmla="*/ 61 h 75"/>
                  <a:gd name="T18" fmla="*/ 44 w 98"/>
                  <a:gd name="T19" fmla="*/ 73 h 75"/>
                  <a:gd name="T20" fmla="*/ 14 w 98"/>
                  <a:gd name="T21" fmla="*/ 59 h 75"/>
                  <a:gd name="T22" fmla="*/ 19 w 98"/>
                  <a:gd name="T23" fmla="*/ 10 h 75"/>
                  <a:gd name="T24" fmla="*/ 50 w 98"/>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5">
                    <a:moveTo>
                      <a:pt x="26" y="36"/>
                    </a:moveTo>
                    <a:cubicBezTo>
                      <a:pt x="26" y="43"/>
                      <a:pt x="27" y="48"/>
                      <a:pt x="31" y="54"/>
                    </a:cubicBezTo>
                    <a:cubicBezTo>
                      <a:pt x="40" y="67"/>
                      <a:pt x="56" y="69"/>
                      <a:pt x="66" y="58"/>
                    </a:cubicBezTo>
                    <a:cubicBezTo>
                      <a:pt x="77" y="46"/>
                      <a:pt x="78" y="28"/>
                      <a:pt x="68" y="16"/>
                    </a:cubicBezTo>
                    <a:cubicBezTo>
                      <a:pt x="60" y="7"/>
                      <a:pt x="47" y="4"/>
                      <a:pt x="37" y="12"/>
                    </a:cubicBezTo>
                    <a:cubicBezTo>
                      <a:pt x="29" y="18"/>
                      <a:pt x="26" y="26"/>
                      <a:pt x="26" y="36"/>
                    </a:cubicBezTo>
                    <a:moveTo>
                      <a:pt x="50" y="0"/>
                    </a:moveTo>
                    <a:cubicBezTo>
                      <a:pt x="64" y="0"/>
                      <a:pt x="76" y="4"/>
                      <a:pt x="85" y="14"/>
                    </a:cubicBezTo>
                    <a:cubicBezTo>
                      <a:pt x="98" y="28"/>
                      <a:pt x="98" y="48"/>
                      <a:pt x="84" y="61"/>
                    </a:cubicBezTo>
                    <a:cubicBezTo>
                      <a:pt x="73" y="71"/>
                      <a:pt x="59" y="75"/>
                      <a:pt x="44" y="73"/>
                    </a:cubicBezTo>
                    <a:cubicBezTo>
                      <a:pt x="33" y="72"/>
                      <a:pt x="22" y="68"/>
                      <a:pt x="14" y="59"/>
                    </a:cubicBezTo>
                    <a:cubicBezTo>
                      <a:pt x="0" y="43"/>
                      <a:pt x="4" y="22"/>
                      <a:pt x="19" y="10"/>
                    </a:cubicBezTo>
                    <a:cubicBezTo>
                      <a:pt x="28" y="3"/>
                      <a:pt x="39" y="0"/>
                      <a:pt x="5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81638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ground color 2">
    <p:bg>
      <p:bgPr>
        <a:solidFill>
          <a:schemeClr val="tx2"/>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2">
                    <a:lumMod val="20000"/>
                    <a:lumOff val="80000"/>
                  </a:schemeClr>
                </a:solidFill>
              </a:defRPr>
            </a:lvl1pPr>
          </a:lstStyle>
          <a:p>
            <a:fld id="{2C70F136-17C9-4861-BC41-C62E0DF670D0}" type="datetime1">
              <a:rPr lang="fi-FI" smtClean="0"/>
              <a:t>7.1.2025</a:t>
            </a:fld>
            <a:endParaRPr lang="fi-FI" dirty="0"/>
          </a:p>
        </p:txBody>
      </p:sp>
      <p:sp>
        <p:nvSpPr>
          <p:cNvPr id="3" name="Alatunnisteen paikkamerkki 2"/>
          <p:cNvSpPr>
            <a:spLocks noGrp="1"/>
          </p:cNvSpPr>
          <p:nvPr>
            <p:ph type="ftr" sz="quarter" idx="11"/>
          </p:nvPr>
        </p:nvSpPr>
        <p:spPr/>
        <p:txBody>
          <a:bodyPr/>
          <a:lstStyle>
            <a:lvl1pPr>
              <a:defRPr>
                <a:solidFill>
                  <a:schemeClr val="bg2">
                    <a:lumMod val="20000"/>
                    <a:lumOff val="80000"/>
                  </a:schemeClr>
                </a:solidFill>
              </a:defRPr>
            </a:lvl1pPr>
          </a:lstStyle>
          <a:p>
            <a:r>
              <a:rPr lang="fi-FI"/>
              <a:t>footer</a:t>
            </a:r>
          </a:p>
        </p:txBody>
      </p:sp>
      <p:sp>
        <p:nvSpPr>
          <p:cNvPr id="4" name="Dian numeron paikkamerkki 3"/>
          <p:cNvSpPr>
            <a:spLocks noGrp="1"/>
          </p:cNvSpPr>
          <p:nvPr>
            <p:ph type="sldNum" sz="quarter" idx="12"/>
          </p:nvPr>
        </p:nvSpPr>
        <p:spPr/>
        <p:txBody>
          <a:bodyPr/>
          <a:lstStyle>
            <a:lvl1pPr>
              <a:defRPr>
                <a:solidFill>
                  <a:schemeClr val="bg2">
                    <a:lumMod val="20000"/>
                    <a:lumOff val="80000"/>
                  </a:schemeClr>
                </a:solidFill>
              </a:defRPr>
            </a:lvl1pPr>
          </a:lstStyle>
          <a:p>
            <a:fld id="{D9553030-DA0E-469A-A148-F21CB72F8278}" type="slidenum">
              <a:rPr lang="fi-FI" smtClean="0"/>
              <a:pPr/>
              <a:t>‹#›</a:t>
            </a:fld>
            <a:endParaRPr lang="fi-FI"/>
          </a:p>
        </p:txBody>
      </p:sp>
      <p:grpSp>
        <p:nvGrpSpPr>
          <p:cNvPr id="6" name="Group 5">
            <a:extLst>
              <a:ext uri="{FF2B5EF4-FFF2-40B4-BE49-F238E27FC236}">
                <a16:creationId xmlns:a16="http://schemas.microsoft.com/office/drawing/2014/main" id="{792A3D74-0C3F-4CBE-8E96-728D921215CC}"/>
              </a:ext>
            </a:extLst>
          </p:cNvPr>
          <p:cNvGrpSpPr/>
          <p:nvPr userDrawn="1"/>
        </p:nvGrpSpPr>
        <p:grpSpPr>
          <a:xfrm>
            <a:off x="10862736" y="179918"/>
            <a:ext cx="1030817" cy="1297517"/>
            <a:chOff x="8147051" y="134938"/>
            <a:chExt cx="773113" cy="973138"/>
          </a:xfrm>
        </p:grpSpPr>
        <p:grpSp>
          <p:nvGrpSpPr>
            <p:cNvPr id="7" name="Group 6">
              <a:extLst>
                <a:ext uri="{FF2B5EF4-FFF2-40B4-BE49-F238E27FC236}">
                  <a16:creationId xmlns:a16="http://schemas.microsoft.com/office/drawing/2014/main" id="{42905025-1DED-474A-94F0-27CE929B98A1}"/>
                </a:ext>
              </a:extLst>
            </p:cNvPr>
            <p:cNvGrpSpPr/>
            <p:nvPr userDrawn="1"/>
          </p:nvGrpSpPr>
          <p:grpSpPr>
            <a:xfrm>
              <a:off x="8147051" y="835026"/>
              <a:ext cx="773113" cy="273050"/>
              <a:chOff x="8147051" y="835026"/>
              <a:chExt cx="773113" cy="273050"/>
            </a:xfrm>
          </p:grpSpPr>
          <p:sp>
            <p:nvSpPr>
              <p:cNvPr id="16" name="Freeform 6">
                <a:extLst>
                  <a:ext uri="{FF2B5EF4-FFF2-40B4-BE49-F238E27FC236}">
                    <a16:creationId xmlns:a16="http://schemas.microsoft.com/office/drawing/2014/main" id="{BB61FAF4-CD1E-485E-B14F-7AF3D60E5A7D}"/>
                  </a:ext>
                </a:extLst>
              </p:cNvPr>
              <p:cNvSpPr>
                <a:spLocks noEditPoints="1"/>
              </p:cNvSpPr>
              <p:nvPr userDrawn="1"/>
            </p:nvSpPr>
            <p:spPr bwMode="auto">
              <a:xfrm>
                <a:off x="8251826" y="985838"/>
                <a:ext cx="577850" cy="122238"/>
              </a:xfrm>
              <a:custGeom>
                <a:avLst/>
                <a:gdLst>
                  <a:gd name="T0" fmla="*/ 308 w 331"/>
                  <a:gd name="T1" fmla="*/ 52 h 70"/>
                  <a:gd name="T2" fmla="*/ 297 w 331"/>
                  <a:gd name="T3" fmla="*/ 62 h 70"/>
                  <a:gd name="T4" fmla="*/ 322 w 331"/>
                  <a:gd name="T5" fmla="*/ 41 h 70"/>
                  <a:gd name="T6" fmla="*/ 315 w 331"/>
                  <a:gd name="T7" fmla="*/ 36 h 70"/>
                  <a:gd name="T8" fmla="*/ 311 w 331"/>
                  <a:gd name="T9" fmla="*/ 36 h 70"/>
                  <a:gd name="T10" fmla="*/ 272 w 331"/>
                  <a:gd name="T11" fmla="*/ 9 h 70"/>
                  <a:gd name="T12" fmla="*/ 267 w 331"/>
                  <a:gd name="T13" fmla="*/ 23 h 70"/>
                  <a:gd name="T14" fmla="*/ 275 w 331"/>
                  <a:gd name="T15" fmla="*/ 51 h 70"/>
                  <a:gd name="T16" fmla="*/ 290 w 331"/>
                  <a:gd name="T17" fmla="*/ 46 h 70"/>
                  <a:gd name="T18" fmla="*/ 282 w 331"/>
                  <a:gd name="T19" fmla="*/ 23 h 70"/>
                  <a:gd name="T20" fmla="*/ 282 w 331"/>
                  <a:gd name="T21" fmla="*/ 16 h 70"/>
                  <a:gd name="T22" fmla="*/ 256 w 331"/>
                  <a:gd name="T23" fmla="*/ 0 h 70"/>
                  <a:gd name="T24" fmla="*/ 261 w 331"/>
                  <a:gd name="T25" fmla="*/ 5 h 70"/>
                  <a:gd name="T26" fmla="*/ 251 w 331"/>
                  <a:gd name="T27" fmla="*/ 16 h 70"/>
                  <a:gd name="T28" fmla="*/ 261 w 331"/>
                  <a:gd name="T29" fmla="*/ 16 h 70"/>
                  <a:gd name="T30" fmla="*/ 243 w 331"/>
                  <a:gd name="T31" fmla="*/ 42 h 70"/>
                  <a:gd name="T32" fmla="*/ 232 w 331"/>
                  <a:gd name="T33" fmla="*/ 22 h 70"/>
                  <a:gd name="T34" fmla="*/ 232 w 331"/>
                  <a:gd name="T35" fmla="*/ 15 h 70"/>
                  <a:gd name="T36" fmla="*/ 234 w 331"/>
                  <a:gd name="T37" fmla="*/ 43 h 70"/>
                  <a:gd name="T38" fmla="*/ 217 w 331"/>
                  <a:gd name="T39" fmla="*/ 51 h 70"/>
                  <a:gd name="T40" fmla="*/ 201 w 331"/>
                  <a:gd name="T41" fmla="*/ 34 h 70"/>
                  <a:gd name="T42" fmla="*/ 213 w 331"/>
                  <a:gd name="T43" fmla="*/ 24 h 70"/>
                  <a:gd name="T44" fmla="*/ 200 w 331"/>
                  <a:gd name="T45" fmla="*/ 23 h 70"/>
                  <a:gd name="T46" fmla="*/ 191 w 331"/>
                  <a:gd name="T47" fmla="*/ 16 h 70"/>
                  <a:gd name="T48" fmla="*/ 159 w 331"/>
                  <a:gd name="T49" fmla="*/ 30 h 70"/>
                  <a:gd name="T50" fmla="*/ 159 w 331"/>
                  <a:gd name="T51" fmla="*/ 30 h 70"/>
                  <a:gd name="T52" fmla="*/ 168 w 331"/>
                  <a:gd name="T53" fmla="*/ 15 h 70"/>
                  <a:gd name="T54" fmla="*/ 182 w 331"/>
                  <a:gd name="T55" fmla="*/ 51 h 70"/>
                  <a:gd name="T56" fmla="*/ 159 w 331"/>
                  <a:gd name="T57" fmla="*/ 37 h 70"/>
                  <a:gd name="T58" fmla="*/ 124 w 331"/>
                  <a:gd name="T59" fmla="*/ 53 h 70"/>
                  <a:gd name="T60" fmla="*/ 137 w 331"/>
                  <a:gd name="T61" fmla="*/ 16 h 70"/>
                  <a:gd name="T62" fmla="*/ 129 w 331"/>
                  <a:gd name="T63" fmla="*/ 44 h 70"/>
                  <a:gd name="T64" fmla="*/ 110 w 331"/>
                  <a:gd name="T65" fmla="*/ 16 h 70"/>
                  <a:gd name="T66" fmla="*/ 99 w 331"/>
                  <a:gd name="T67" fmla="*/ 10 h 70"/>
                  <a:gd name="T68" fmla="*/ 104 w 331"/>
                  <a:gd name="T69" fmla="*/ 16 h 70"/>
                  <a:gd name="T70" fmla="*/ 104 w 331"/>
                  <a:gd name="T71" fmla="*/ 53 h 70"/>
                  <a:gd name="T72" fmla="*/ 60 w 331"/>
                  <a:gd name="T73" fmla="*/ 53 h 70"/>
                  <a:gd name="T74" fmla="*/ 68 w 331"/>
                  <a:gd name="T75" fmla="*/ 22 h 70"/>
                  <a:gd name="T76" fmla="*/ 84 w 331"/>
                  <a:gd name="T77" fmla="*/ 53 h 70"/>
                  <a:gd name="T78" fmla="*/ 59 w 331"/>
                  <a:gd name="T79" fmla="*/ 21 h 70"/>
                  <a:gd name="T80" fmla="*/ 50 w 331"/>
                  <a:gd name="T81" fmla="*/ 16 h 70"/>
                  <a:gd name="T82" fmla="*/ 0 w 331"/>
                  <a:gd name="T83" fmla="*/ 1 h 70"/>
                  <a:gd name="T84" fmla="*/ 40 w 331"/>
                  <a:gd name="T85" fmla="*/ 31 h 70"/>
                  <a:gd name="T86" fmla="*/ 31 w 331"/>
                  <a:gd name="T87" fmla="*/ 31 h 70"/>
                  <a:gd name="T88" fmla="*/ 9 w 331"/>
                  <a:gd name="T89"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70">
                    <a:moveTo>
                      <a:pt x="294" y="16"/>
                    </a:moveTo>
                    <a:cubicBezTo>
                      <a:pt x="307" y="50"/>
                      <a:pt x="307" y="50"/>
                      <a:pt x="307" y="50"/>
                    </a:cubicBezTo>
                    <a:cubicBezTo>
                      <a:pt x="308" y="51"/>
                      <a:pt x="308" y="51"/>
                      <a:pt x="308" y="52"/>
                    </a:cubicBezTo>
                    <a:cubicBezTo>
                      <a:pt x="308" y="52"/>
                      <a:pt x="308" y="53"/>
                      <a:pt x="307" y="53"/>
                    </a:cubicBezTo>
                    <a:cubicBezTo>
                      <a:pt x="306" y="56"/>
                      <a:pt x="304" y="58"/>
                      <a:pt x="302" y="59"/>
                    </a:cubicBezTo>
                    <a:cubicBezTo>
                      <a:pt x="300" y="61"/>
                      <a:pt x="298" y="62"/>
                      <a:pt x="297" y="62"/>
                    </a:cubicBezTo>
                    <a:cubicBezTo>
                      <a:pt x="299" y="70"/>
                      <a:pt x="299" y="70"/>
                      <a:pt x="299" y="70"/>
                    </a:cubicBezTo>
                    <a:cubicBezTo>
                      <a:pt x="301" y="70"/>
                      <a:pt x="305" y="68"/>
                      <a:pt x="309" y="65"/>
                    </a:cubicBezTo>
                    <a:cubicBezTo>
                      <a:pt x="313" y="61"/>
                      <a:pt x="317" y="55"/>
                      <a:pt x="322" y="41"/>
                    </a:cubicBezTo>
                    <a:cubicBezTo>
                      <a:pt x="331" y="16"/>
                      <a:pt x="331" y="16"/>
                      <a:pt x="331" y="16"/>
                    </a:cubicBezTo>
                    <a:cubicBezTo>
                      <a:pt x="321" y="16"/>
                      <a:pt x="321" y="16"/>
                      <a:pt x="321" y="16"/>
                    </a:cubicBezTo>
                    <a:cubicBezTo>
                      <a:pt x="315" y="36"/>
                      <a:pt x="315" y="36"/>
                      <a:pt x="315" y="36"/>
                    </a:cubicBezTo>
                    <a:cubicBezTo>
                      <a:pt x="315" y="38"/>
                      <a:pt x="314" y="41"/>
                      <a:pt x="313" y="43"/>
                    </a:cubicBezTo>
                    <a:cubicBezTo>
                      <a:pt x="313" y="43"/>
                      <a:pt x="313" y="43"/>
                      <a:pt x="313" y="43"/>
                    </a:cubicBezTo>
                    <a:cubicBezTo>
                      <a:pt x="312" y="41"/>
                      <a:pt x="312" y="38"/>
                      <a:pt x="311" y="36"/>
                    </a:cubicBezTo>
                    <a:cubicBezTo>
                      <a:pt x="304" y="16"/>
                      <a:pt x="304" y="16"/>
                      <a:pt x="304" y="16"/>
                    </a:cubicBezTo>
                    <a:lnTo>
                      <a:pt x="294" y="16"/>
                    </a:lnTo>
                    <a:close/>
                    <a:moveTo>
                      <a:pt x="272" y="9"/>
                    </a:moveTo>
                    <a:cubicBezTo>
                      <a:pt x="272" y="16"/>
                      <a:pt x="272" y="16"/>
                      <a:pt x="272" y="16"/>
                    </a:cubicBezTo>
                    <a:cubicBezTo>
                      <a:pt x="267" y="16"/>
                      <a:pt x="267" y="16"/>
                      <a:pt x="267" y="16"/>
                    </a:cubicBezTo>
                    <a:cubicBezTo>
                      <a:pt x="267" y="23"/>
                      <a:pt x="267" y="23"/>
                      <a:pt x="267" y="23"/>
                    </a:cubicBezTo>
                    <a:cubicBezTo>
                      <a:pt x="272" y="23"/>
                      <a:pt x="272" y="23"/>
                      <a:pt x="272" y="23"/>
                    </a:cubicBezTo>
                    <a:cubicBezTo>
                      <a:pt x="272" y="40"/>
                      <a:pt x="272" y="40"/>
                      <a:pt x="272" y="40"/>
                    </a:cubicBezTo>
                    <a:cubicBezTo>
                      <a:pt x="272" y="45"/>
                      <a:pt x="273" y="49"/>
                      <a:pt x="275" y="51"/>
                    </a:cubicBezTo>
                    <a:cubicBezTo>
                      <a:pt x="277" y="53"/>
                      <a:pt x="280" y="54"/>
                      <a:pt x="283" y="54"/>
                    </a:cubicBezTo>
                    <a:cubicBezTo>
                      <a:pt x="286" y="54"/>
                      <a:pt x="289" y="53"/>
                      <a:pt x="290" y="53"/>
                    </a:cubicBezTo>
                    <a:cubicBezTo>
                      <a:pt x="290" y="46"/>
                      <a:pt x="290" y="46"/>
                      <a:pt x="290" y="46"/>
                    </a:cubicBezTo>
                    <a:cubicBezTo>
                      <a:pt x="289" y="46"/>
                      <a:pt x="288" y="46"/>
                      <a:pt x="286" y="46"/>
                    </a:cubicBezTo>
                    <a:cubicBezTo>
                      <a:pt x="283" y="46"/>
                      <a:pt x="282" y="44"/>
                      <a:pt x="282" y="39"/>
                    </a:cubicBezTo>
                    <a:cubicBezTo>
                      <a:pt x="282" y="23"/>
                      <a:pt x="282" y="23"/>
                      <a:pt x="282" y="23"/>
                    </a:cubicBezTo>
                    <a:cubicBezTo>
                      <a:pt x="291" y="23"/>
                      <a:pt x="291" y="23"/>
                      <a:pt x="291" y="23"/>
                    </a:cubicBezTo>
                    <a:cubicBezTo>
                      <a:pt x="291" y="16"/>
                      <a:pt x="291" y="16"/>
                      <a:pt x="291" y="16"/>
                    </a:cubicBezTo>
                    <a:cubicBezTo>
                      <a:pt x="282" y="16"/>
                      <a:pt x="282" y="16"/>
                      <a:pt x="282" y="16"/>
                    </a:cubicBezTo>
                    <a:cubicBezTo>
                      <a:pt x="282" y="6"/>
                      <a:pt x="282" y="6"/>
                      <a:pt x="282" y="6"/>
                    </a:cubicBezTo>
                    <a:lnTo>
                      <a:pt x="272" y="9"/>
                    </a:lnTo>
                    <a:close/>
                    <a:moveTo>
                      <a:pt x="256" y="0"/>
                    </a:moveTo>
                    <a:cubicBezTo>
                      <a:pt x="253" y="0"/>
                      <a:pt x="251" y="2"/>
                      <a:pt x="251" y="5"/>
                    </a:cubicBezTo>
                    <a:cubicBezTo>
                      <a:pt x="251" y="8"/>
                      <a:pt x="253" y="10"/>
                      <a:pt x="256" y="10"/>
                    </a:cubicBezTo>
                    <a:cubicBezTo>
                      <a:pt x="259" y="10"/>
                      <a:pt x="261" y="8"/>
                      <a:pt x="261" y="5"/>
                    </a:cubicBezTo>
                    <a:cubicBezTo>
                      <a:pt x="261" y="2"/>
                      <a:pt x="259" y="0"/>
                      <a:pt x="256" y="0"/>
                    </a:cubicBezTo>
                    <a:moveTo>
                      <a:pt x="261" y="16"/>
                    </a:moveTo>
                    <a:cubicBezTo>
                      <a:pt x="251" y="16"/>
                      <a:pt x="251" y="16"/>
                      <a:pt x="251" y="16"/>
                    </a:cubicBezTo>
                    <a:cubicBezTo>
                      <a:pt x="251" y="53"/>
                      <a:pt x="251" y="53"/>
                      <a:pt x="251" y="53"/>
                    </a:cubicBezTo>
                    <a:cubicBezTo>
                      <a:pt x="261" y="53"/>
                      <a:pt x="261" y="53"/>
                      <a:pt x="261" y="53"/>
                    </a:cubicBezTo>
                    <a:lnTo>
                      <a:pt x="261" y="16"/>
                    </a:lnTo>
                    <a:close/>
                    <a:moveTo>
                      <a:pt x="217" y="51"/>
                    </a:moveTo>
                    <a:cubicBezTo>
                      <a:pt x="220" y="53"/>
                      <a:pt x="224" y="54"/>
                      <a:pt x="228" y="54"/>
                    </a:cubicBezTo>
                    <a:cubicBezTo>
                      <a:pt x="238" y="54"/>
                      <a:pt x="243" y="49"/>
                      <a:pt x="243" y="42"/>
                    </a:cubicBezTo>
                    <a:cubicBezTo>
                      <a:pt x="243" y="37"/>
                      <a:pt x="240" y="33"/>
                      <a:pt x="233" y="31"/>
                    </a:cubicBezTo>
                    <a:cubicBezTo>
                      <a:pt x="229" y="29"/>
                      <a:pt x="227" y="28"/>
                      <a:pt x="227" y="25"/>
                    </a:cubicBezTo>
                    <a:cubicBezTo>
                      <a:pt x="227" y="23"/>
                      <a:pt x="229" y="22"/>
                      <a:pt x="232" y="22"/>
                    </a:cubicBezTo>
                    <a:cubicBezTo>
                      <a:pt x="235" y="22"/>
                      <a:pt x="238" y="23"/>
                      <a:pt x="240" y="24"/>
                    </a:cubicBezTo>
                    <a:cubicBezTo>
                      <a:pt x="242" y="17"/>
                      <a:pt x="242" y="17"/>
                      <a:pt x="242" y="17"/>
                    </a:cubicBezTo>
                    <a:cubicBezTo>
                      <a:pt x="240" y="16"/>
                      <a:pt x="236" y="15"/>
                      <a:pt x="232" y="15"/>
                    </a:cubicBezTo>
                    <a:cubicBezTo>
                      <a:pt x="223" y="15"/>
                      <a:pt x="218" y="20"/>
                      <a:pt x="218" y="27"/>
                    </a:cubicBezTo>
                    <a:cubicBezTo>
                      <a:pt x="218" y="31"/>
                      <a:pt x="221" y="35"/>
                      <a:pt x="228" y="37"/>
                    </a:cubicBezTo>
                    <a:cubicBezTo>
                      <a:pt x="233" y="39"/>
                      <a:pt x="234" y="40"/>
                      <a:pt x="234" y="43"/>
                    </a:cubicBezTo>
                    <a:cubicBezTo>
                      <a:pt x="234" y="45"/>
                      <a:pt x="232" y="47"/>
                      <a:pt x="228" y="47"/>
                    </a:cubicBezTo>
                    <a:cubicBezTo>
                      <a:pt x="225" y="47"/>
                      <a:pt x="221" y="46"/>
                      <a:pt x="219" y="44"/>
                    </a:cubicBezTo>
                    <a:lnTo>
                      <a:pt x="217" y="51"/>
                    </a:lnTo>
                    <a:close/>
                    <a:moveTo>
                      <a:pt x="192" y="53"/>
                    </a:moveTo>
                    <a:cubicBezTo>
                      <a:pt x="201" y="53"/>
                      <a:pt x="201" y="53"/>
                      <a:pt x="201" y="53"/>
                    </a:cubicBezTo>
                    <a:cubicBezTo>
                      <a:pt x="201" y="34"/>
                      <a:pt x="201" y="34"/>
                      <a:pt x="201" y="34"/>
                    </a:cubicBezTo>
                    <a:cubicBezTo>
                      <a:pt x="201" y="33"/>
                      <a:pt x="201" y="32"/>
                      <a:pt x="201" y="31"/>
                    </a:cubicBezTo>
                    <a:cubicBezTo>
                      <a:pt x="202" y="27"/>
                      <a:pt x="205" y="24"/>
                      <a:pt x="210" y="24"/>
                    </a:cubicBezTo>
                    <a:cubicBezTo>
                      <a:pt x="211" y="24"/>
                      <a:pt x="212" y="24"/>
                      <a:pt x="213" y="24"/>
                    </a:cubicBezTo>
                    <a:cubicBezTo>
                      <a:pt x="213" y="15"/>
                      <a:pt x="213" y="15"/>
                      <a:pt x="213" y="15"/>
                    </a:cubicBezTo>
                    <a:cubicBezTo>
                      <a:pt x="212" y="15"/>
                      <a:pt x="211" y="15"/>
                      <a:pt x="210" y="15"/>
                    </a:cubicBezTo>
                    <a:cubicBezTo>
                      <a:pt x="206" y="15"/>
                      <a:pt x="202" y="17"/>
                      <a:pt x="200" y="23"/>
                    </a:cubicBezTo>
                    <a:cubicBezTo>
                      <a:pt x="200" y="23"/>
                      <a:pt x="200" y="23"/>
                      <a:pt x="200" y="23"/>
                    </a:cubicBezTo>
                    <a:cubicBezTo>
                      <a:pt x="200" y="16"/>
                      <a:pt x="200" y="16"/>
                      <a:pt x="200" y="16"/>
                    </a:cubicBezTo>
                    <a:cubicBezTo>
                      <a:pt x="191" y="16"/>
                      <a:pt x="191" y="16"/>
                      <a:pt x="191" y="16"/>
                    </a:cubicBezTo>
                    <a:cubicBezTo>
                      <a:pt x="192" y="19"/>
                      <a:pt x="192" y="23"/>
                      <a:pt x="192" y="28"/>
                    </a:cubicBezTo>
                    <a:lnTo>
                      <a:pt x="192" y="53"/>
                    </a:lnTo>
                    <a:close/>
                    <a:moveTo>
                      <a:pt x="159" y="30"/>
                    </a:moveTo>
                    <a:cubicBezTo>
                      <a:pt x="159" y="27"/>
                      <a:pt x="162" y="21"/>
                      <a:pt x="167" y="21"/>
                    </a:cubicBezTo>
                    <a:cubicBezTo>
                      <a:pt x="174" y="21"/>
                      <a:pt x="175" y="27"/>
                      <a:pt x="175" y="30"/>
                    </a:cubicBezTo>
                    <a:lnTo>
                      <a:pt x="159" y="30"/>
                    </a:lnTo>
                    <a:close/>
                    <a:moveTo>
                      <a:pt x="184" y="37"/>
                    </a:moveTo>
                    <a:cubicBezTo>
                      <a:pt x="184" y="36"/>
                      <a:pt x="184" y="35"/>
                      <a:pt x="184" y="33"/>
                    </a:cubicBezTo>
                    <a:cubicBezTo>
                      <a:pt x="184" y="25"/>
                      <a:pt x="180" y="15"/>
                      <a:pt x="168" y="15"/>
                    </a:cubicBezTo>
                    <a:cubicBezTo>
                      <a:pt x="156" y="15"/>
                      <a:pt x="150" y="25"/>
                      <a:pt x="150" y="35"/>
                    </a:cubicBezTo>
                    <a:cubicBezTo>
                      <a:pt x="150" y="46"/>
                      <a:pt x="157" y="54"/>
                      <a:pt x="169" y="54"/>
                    </a:cubicBezTo>
                    <a:cubicBezTo>
                      <a:pt x="174" y="54"/>
                      <a:pt x="179" y="53"/>
                      <a:pt x="182" y="51"/>
                    </a:cubicBezTo>
                    <a:cubicBezTo>
                      <a:pt x="181" y="45"/>
                      <a:pt x="181" y="45"/>
                      <a:pt x="181" y="45"/>
                    </a:cubicBezTo>
                    <a:cubicBezTo>
                      <a:pt x="178" y="46"/>
                      <a:pt x="175" y="47"/>
                      <a:pt x="170" y="47"/>
                    </a:cubicBezTo>
                    <a:cubicBezTo>
                      <a:pt x="164" y="47"/>
                      <a:pt x="159" y="44"/>
                      <a:pt x="159" y="37"/>
                    </a:cubicBezTo>
                    <a:lnTo>
                      <a:pt x="184" y="37"/>
                    </a:lnTo>
                    <a:close/>
                    <a:moveTo>
                      <a:pt x="110" y="16"/>
                    </a:moveTo>
                    <a:cubicBezTo>
                      <a:pt x="124" y="53"/>
                      <a:pt x="124" y="53"/>
                      <a:pt x="124" y="53"/>
                    </a:cubicBezTo>
                    <a:cubicBezTo>
                      <a:pt x="133" y="53"/>
                      <a:pt x="133" y="53"/>
                      <a:pt x="133" y="53"/>
                    </a:cubicBezTo>
                    <a:cubicBezTo>
                      <a:pt x="147" y="16"/>
                      <a:pt x="147" y="16"/>
                      <a:pt x="147" y="16"/>
                    </a:cubicBezTo>
                    <a:cubicBezTo>
                      <a:pt x="137" y="16"/>
                      <a:pt x="137" y="16"/>
                      <a:pt x="137" y="16"/>
                    </a:cubicBezTo>
                    <a:cubicBezTo>
                      <a:pt x="131" y="35"/>
                      <a:pt x="131" y="35"/>
                      <a:pt x="131" y="35"/>
                    </a:cubicBezTo>
                    <a:cubicBezTo>
                      <a:pt x="130" y="38"/>
                      <a:pt x="130" y="41"/>
                      <a:pt x="129" y="44"/>
                    </a:cubicBezTo>
                    <a:cubicBezTo>
                      <a:pt x="129" y="44"/>
                      <a:pt x="129" y="44"/>
                      <a:pt x="129" y="44"/>
                    </a:cubicBezTo>
                    <a:cubicBezTo>
                      <a:pt x="128" y="41"/>
                      <a:pt x="127" y="38"/>
                      <a:pt x="126" y="35"/>
                    </a:cubicBezTo>
                    <a:cubicBezTo>
                      <a:pt x="120" y="16"/>
                      <a:pt x="120" y="16"/>
                      <a:pt x="120" y="16"/>
                    </a:cubicBezTo>
                    <a:lnTo>
                      <a:pt x="110" y="16"/>
                    </a:lnTo>
                    <a:close/>
                    <a:moveTo>
                      <a:pt x="99" y="0"/>
                    </a:moveTo>
                    <a:cubicBezTo>
                      <a:pt x="96" y="0"/>
                      <a:pt x="94" y="2"/>
                      <a:pt x="94" y="5"/>
                    </a:cubicBezTo>
                    <a:cubicBezTo>
                      <a:pt x="94" y="8"/>
                      <a:pt x="96" y="10"/>
                      <a:pt x="99" y="10"/>
                    </a:cubicBezTo>
                    <a:cubicBezTo>
                      <a:pt x="102" y="10"/>
                      <a:pt x="104" y="8"/>
                      <a:pt x="104" y="5"/>
                    </a:cubicBezTo>
                    <a:cubicBezTo>
                      <a:pt x="104" y="2"/>
                      <a:pt x="102" y="0"/>
                      <a:pt x="99" y="0"/>
                    </a:cubicBezTo>
                    <a:moveTo>
                      <a:pt x="104" y="16"/>
                    </a:moveTo>
                    <a:cubicBezTo>
                      <a:pt x="94" y="16"/>
                      <a:pt x="94" y="16"/>
                      <a:pt x="94" y="16"/>
                    </a:cubicBezTo>
                    <a:cubicBezTo>
                      <a:pt x="94" y="53"/>
                      <a:pt x="94" y="53"/>
                      <a:pt x="94" y="53"/>
                    </a:cubicBezTo>
                    <a:cubicBezTo>
                      <a:pt x="104" y="53"/>
                      <a:pt x="104" y="53"/>
                      <a:pt x="104" y="53"/>
                    </a:cubicBezTo>
                    <a:lnTo>
                      <a:pt x="104" y="16"/>
                    </a:lnTo>
                    <a:close/>
                    <a:moveTo>
                      <a:pt x="50" y="53"/>
                    </a:moveTo>
                    <a:cubicBezTo>
                      <a:pt x="60" y="53"/>
                      <a:pt x="60" y="53"/>
                      <a:pt x="60" y="53"/>
                    </a:cubicBezTo>
                    <a:cubicBezTo>
                      <a:pt x="60" y="31"/>
                      <a:pt x="60" y="31"/>
                      <a:pt x="60" y="31"/>
                    </a:cubicBezTo>
                    <a:cubicBezTo>
                      <a:pt x="60" y="30"/>
                      <a:pt x="60" y="29"/>
                      <a:pt x="60" y="28"/>
                    </a:cubicBezTo>
                    <a:cubicBezTo>
                      <a:pt x="61" y="25"/>
                      <a:pt x="64" y="22"/>
                      <a:pt x="68" y="22"/>
                    </a:cubicBezTo>
                    <a:cubicBezTo>
                      <a:pt x="73" y="22"/>
                      <a:pt x="75" y="27"/>
                      <a:pt x="75" y="32"/>
                    </a:cubicBezTo>
                    <a:cubicBezTo>
                      <a:pt x="75" y="53"/>
                      <a:pt x="75" y="53"/>
                      <a:pt x="75" y="53"/>
                    </a:cubicBezTo>
                    <a:cubicBezTo>
                      <a:pt x="84" y="53"/>
                      <a:pt x="84" y="53"/>
                      <a:pt x="84" y="53"/>
                    </a:cubicBezTo>
                    <a:cubicBezTo>
                      <a:pt x="84" y="31"/>
                      <a:pt x="84" y="31"/>
                      <a:pt x="84" y="31"/>
                    </a:cubicBezTo>
                    <a:cubicBezTo>
                      <a:pt x="84" y="19"/>
                      <a:pt x="78" y="15"/>
                      <a:pt x="71" y="15"/>
                    </a:cubicBezTo>
                    <a:cubicBezTo>
                      <a:pt x="65" y="15"/>
                      <a:pt x="61" y="18"/>
                      <a:pt x="59" y="21"/>
                    </a:cubicBezTo>
                    <a:cubicBezTo>
                      <a:pt x="59" y="21"/>
                      <a:pt x="59" y="21"/>
                      <a:pt x="59" y="21"/>
                    </a:cubicBezTo>
                    <a:cubicBezTo>
                      <a:pt x="58" y="16"/>
                      <a:pt x="58" y="16"/>
                      <a:pt x="58" y="16"/>
                    </a:cubicBezTo>
                    <a:cubicBezTo>
                      <a:pt x="50" y="16"/>
                      <a:pt x="50" y="16"/>
                      <a:pt x="50" y="16"/>
                    </a:cubicBezTo>
                    <a:cubicBezTo>
                      <a:pt x="50" y="19"/>
                      <a:pt x="50" y="22"/>
                      <a:pt x="50" y="27"/>
                    </a:cubicBezTo>
                    <a:lnTo>
                      <a:pt x="50" y="53"/>
                    </a:lnTo>
                    <a:close/>
                    <a:moveTo>
                      <a:pt x="0" y="1"/>
                    </a:moveTo>
                    <a:cubicBezTo>
                      <a:pt x="0" y="31"/>
                      <a:pt x="0" y="31"/>
                      <a:pt x="0" y="31"/>
                    </a:cubicBezTo>
                    <a:cubicBezTo>
                      <a:pt x="0" y="47"/>
                      <a:pt x="7" y="54"/>
                      <a:pt x="19" y="54"/>
                    </a:cubicBezTo>
                    <a:cubicBezTo>
                      <a:pt x="32" y="54"/>
                      <a:pt x="40" y="47"/>
                      <a:pt x="40" y="31"/>
                    </a:cubicBezTo>
                    <a:cubicBezTo>
                      <a:pt x="40" y="1"/>
                      <a:pt x="40" y="1"/>
                      <a:pt x="40" y="1"/>
                    </a:cubicBezTo>
                    <a:cubicBezTo>
                      <a:pt x="31" y="1"/>
                      <a:pt x="31" y="1"/>
                      <a:pt x="31" y="1"/>
                    </a:cubicBezTo>
                    <a:cubicBezTo>
                      <a:pt x="31" y="31"/>
                      <a:pt x="31" y="31"/>
                      <a:pt x="31" y="31"/>
                    </a:cubicBezTo>
                    <a:cubicBezTo>
                      <a:pt x="31" y="42"/>
                      <a:pt x="27" y="46"/>
                      <a:pt x="20" y="46"/>
                    </a:cubicBezTo>
                    <a:cubicBezTo>
                      <a:pt x="13" y="46"/>
                      <a:pt x="9" y="42"/>
                      <a:pt x="9" y="31"/>
                    </a:cubicBezTo>
                    <a:cubicBezTo>
                      <a:pt x="9" y="1"/>
                      <a:pt x="9" y="1"/>
                      <a:pt x="9" y="1"/>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17" name="Freeform 7">
                <a:extLst>
                  <a:ext uri="{FF2B5EF4-FFF2-40B4-BE49-F238E27FC236}">
                    <a16:creationId xmlns:a16="http://schemas.microsoft.com/office/drawing/2014/main" id="{BAD3E577-5AB9-44C8-B8BA-A424663F2BB5}"/>
                  </a:ext>
                </a:extLst>
              </p:cNvPr>
              <p:cNvSpPr>
                <a:spLocks noEditPoints="1"/>
              </p:cNvSpPr>
              <p:nvPr userDrawn="1"/>
            </p:nvSpPr>
            <p:spPr bwMode="auto">
              <a:xfrm>
                <a:off x="8147051" y="835026"/>
                <a:ext cx="773113" cy="119063"/>
              </a:xfrm>
              <a:custGeom>
                <a:avLst/>
                <a:gdLst>
                  <a:gd name="T0" fmla="*/ 438 w 443"/>
                  <a:gd name="T1" fmla="*/ 25 h 69"/>
                  <a:gd name="T2" fmla="*/ 442 w 443"/>
                  <a:gd name="T3" fmla="*/ 31 h 69"/>
                  <a:gd name="T4" fmla="*/ 442 w 443"/>
                  <a:gd name="T5" fmla="*/ 68 h 69"/>
                  <a:gd name="T6" fmla="*/ 377 w 443"/>
                  <a:gd name="T7" fmla="*/ 68 h 69"/>
                  <a:gd name="T8" fmla="*/ 384 w 443"/>
                  <a:gd name="T9" fmla="*/ 37 h 69"/>
                  <a:gd name="T10" fmla="*/ 400 w 443"/>
                  <a:gd name="T11" fmla="*/ 68 h 69"/>
                  <a:gd name="T12" fmla="*/ 407 w 443"/>
                  <a:gd name="T13" fmla="*/ 37 h 69"/>
                  <a:gd name="T14" fmla="*/ 423 w 443"/>
                  <a:gd name="T15" fmla="*/ 68 h 69"/>
                  <a:gd name="T16" fmla="*/ 403 w 443"/>
                  <a:gd name="T17" fmla="*/ 32 h 69"/>
                  <a:gd name="T18" fmla="*/ 388 w 443"/>
                  <a:gd name="T19" fmla="*/ 30 h 69"/>
                  <a:gd name="T20" fmla="*/ 376 w 443"/>
                  <a:gd name="T21" fmla="*/ 31 h 69"/>
                  <a:gd name="T22" fmla="*/ 368 w 443"/>
                  <a:gd name="T23" fmla="*/ 68 h 69"/>
                  <a:gd name="T24" fmla="*/ 351 w 443"/>
                  <a:gd name="T25" fmla="*/ 45 h 69"/>
                  <a:gd name="T26" fmla="*/ 360 w 443"/>
                  <a:gd name="T27" fmla="*/ 48 h 69"/>
                  <a:gd name="T28" fmla="*/ 345 w 443"/>
                  <a:gd name="T29" fmla="*/ 69 h 69"/>
                  <a:gd name="T30" fmla="*/ 346 w 443"/>
                  <a:gd name="T31" fmla="*/ 62 h 69"/>
                  <a:gd name="T32" fmla="*/ 308 w 443"/>
                  <a:gd name="T33" fmla="*/ 52 h 69"/>
                  <a:gd name="T34" fmla="*/ 291 w 443"/>
                  <a:gd name="T35" fmla="*/ 49 h 69"/>
                  <a:gd name="T36" fmla="*/ 308 w 443"/>
                  <a:gd name="T37" fmla="*/ 46 h 69"/>
                  <a:gd name="T38" fmla="*/ 308 w 443"/>
                  <a:gd name="T39" fmla="*/ 35 h 69"/>
                  <a:gd name="T40" fmla="*/ 281 w 443"/>
                  <a:gd name="T41" fmla="*/ 50 h 69"/>
                  <a:gd name="T42" fmla="*/ 309 w 443"/>
                  <a:gd name="T43" fmla="*/ 62 h 69"/>
                  <a:gd name="T44" fmla="*/ 318 w 443"/>
                  <a:gd name="T45" fmla="*/ 58 h 69"/>
                  <a:gd name="T46" fmla="*/ 264 w 443"/>
                  <a:gd name="T47" fmla="*/ 55 h 69"/>
                  <a:gd name="T48" fmla="*/ 251 w 443"/>
                  <a:gd name="T49" fmla="*/ 57 h 69"/>
                  <a:gd name="T50" fmla="*/ 273 w 443"/>
                  <a:gd name="T51" fmla="*/ 46 h 69"/>
                  <a:gd name="T52" fmla="*/ 246 w 443"/>
                  <a:gd name="T53" fmla="*/ 39 h 69"/>
                  <a:gd name="T54" fmla="*/ 264 w 443"/>
                  <a:gd name="T55" fmla="*/ 44 h 69"/>
                  <a:gd name="T56" fmla="*/ 265 w 443"/>
                  <a:gd name="T57" fmla="*/ 64 h 69"/>
                  <a:gd name="T58" fmla="*/ 274 w 443"/>
                  <a:gd name="T59" fmla="*/ 68 h 69"/>
                  <a:gd name="T60" fmla="*/ 214 w 443"/>
                  <a:gd name="T61" fmla="*/ 13 h 69"/>
                  <a:gd name="T62" fmla="*/ 214 w 443"/>
                  <a:gd name="T63" fmla="*/ 68 h 69"/>
                  <a:gd name="T64" fmla="*/ 228 w 443"/>
                  <a:gd name="T65" fmla="*/ 68 h 69"/>
                  <a:gd name="T66" fmla="*/ 238 w 443"/>
                  <a:gd name="T67" fmla="*/ 31 h 69"/>
                  <a:gd name="T68" fmla="*/ 214 w 443"/>
                  <a:gd name="T69" fmla="*/ 47 h 69"/>
                  <a:gd name="T70" fmla="*/ 168 w 443"/>
                  <a:gd name="T71" fmla="*/ 46 h 69"/>
                  <a:gd name="T72" fmla="*/ 175 w 443"/>
                  <a:gd name="T73" fmla="*/ 24 h 69"/>
                  <a:gd name="T74" fmla="*/ 168 w 443"/>
                  <a:gd name="T75" fmla="*/ 46 h 69"/>
                  <a:gd name="T76" fmla="*/ 198 w 443"/>
                  <a:gd name="T77" fmla="*/ 68 h 69"/>
                  <a:gd name="T78" fmla="*/ 153 w 443"/>
                  <a:gd name="T79" fmla="*/ 68 h 69"/>
                  <a:gd name="T80" fmla="*/ 183 w 443"/>
                  <a:gd name="T81" fmla="*/ 53 h 69"/>
                  <a:gd name="T82" fmla="*/ 114 w 443"/>
                  <a:gd name="T83" fmla="*/ 62 h 69"/>
                  <a:gd name="T84" fmla="*/ 114 w 443"/>
                  <a:gd name="T85" fmla="*/ 30 h 69"/>
                  <a:gd name="T86" fmla="*/ 132 w 443"/>
                  <a:gd name="T87" fmla="*/ 49 h 69"/>
                  <a:gd name="T88" fmla="*/ 62 w 443"/>
                  <a:gd name="T89" fmla="*/ 44 h 69"/>
                  <a:gd name="T90" fmla="*/ 70 w 443"/>
                  <a:gd name="T91" fmla="*/ 61 h 69"/>
                  <a:gd name="T92" fmla="*/ 61 w 443"/>
                  <a:gd name="T93" fmla="*/ 47 h 69"/>
                  <a:gd name="T94" fmla="*/ 60 w 443"/>
                  <a:gd name="T95" fmla="*/ 68 h 69"/>
                  <a:gd name="T96" fmla="*/ 72 w 443"/>
                  <a:gd name="T97" fmla="*/ 69 h 69"/>
                  <a:gd name="T98" fmla="*/ 62 w 443"/>
                  <a:gd name="T99" fmla="*/ 36 h 69"/>
                  <a:gd name="T100" fmla="*/ 52 w 443"/>
                  <a:gd name="T101" fmla="*/ 13 h 69"/>
                  <a:gd name="T102" fmla="*/ 26 w 443"/>
                  <a:gd name="T103" fmla="*/ 7 h 69"/>
                  <a:gd name="T104" fmla="*/ 23 w 443"/>
                  <a:gd name="T105" fmla="*/ 3 h 69"/>
                  <a:gd name="T106" fmla="*/ 23 w 443"/>
                  <a:gd name="T107" fmla="*/ 14 h 69"/>
                  <a:gd name="T108" fmla="*/ 16 w 443"/>
                  <a:gd name="T109" fmla="*/ 46 h 69"/>
                  <a:gd name="T110" fmla="*/ 22 w 443"/>
                  <a:gd name="T111" fmla="*/ 24 h 69"/>
                  <a:gd name="T112" fmla="*/ 16 w 443"/>
                  <a:gd name="T113" fmla="*/ 46 h 69"/>
                  <a:gd name="T114" fmla="*/ 45 w 443"/>
                  <a:gd name="T115" fmla="*/ 68 h 69"/>
                  <a:gd name="T116" fmla="*/ 0 w 443"/>
                  <a:gd name="T117" fmla="*/ 68 h 69"/>
                  <a:gd name="T118" fmla="*/ 31 w 443"/>
                  <a:gd name="T1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 h="69">
                    <a:moveTo>
                      <a:pt x="438" y="15"/>
                    </a:moveTo>
                    <a:cubicBezTo>
                      <a:pt x="434" y="15"/>
                      <a:pt x="432" y="17"/>
                      <a:pt x="432" y="20"/>
                    </a:cubicBezTo>
                    <a:cubicBezTo>
                      <a:pt x="432" y="23"/>
                      <a:pt x="434" y="25"/>
                      <a:pt x="438" y="25"/>
                    </a:cubicBezTo>
                    <a:cubicBezTo>
                      <a:pt x="441" y="25"/>
                      <a:pt x="443" y="23"/>
                      <a:pt x="443" y="20"/>
                    </a:cubicBezTo>
                    <a:cubicBezTo>
                      <a:pt x="443" y="17"/>
                      <a:pt x="441" y="15"/>
                      <a:pt x="438" y="15"/>
                    </a:cubicBezTo>
                    <a:moveTo>
                      <a:pt x="442" y="31"/>
                    </a:moveTo>
                    <a:cubicBezTo>
                      <a:pt x="433" y="31"/>
                      <a:pt x="433" y="31"/>
                      <a:pt x="433" y="31"/>
                    </a:cubicBezTo>
                    <a:cubicBezTo>
                      <a:pt x="433" y="68"/>
                      <a:pt x="433" y="68"/>
                      <a:pt x="433" y="68"/>
                    </a:cubicBezTo>
                    <a:cubicBezTo>
                      <a:pt x="442" y="68"/>
                      <a:pt x="442" y="68"/>
                      <a:pt x="442" y="68"/>
                    </a:cubicBezTo>
                    <a:lnTo>
                      <a:pt x="442" y="31"/>
                    </a:lnTo>
                    <a:close/>
                    <a:moveTo>
                      <a:pt x="368" y="68"/>
                    </a:moveTo>
                    <a:cubicBezTo>
                      <a:pt x="377" y="68"/>
                      <a:pt x="377" y="68"/>
                      <a:pt x="377" y="68"/>
                    </a:cubicBezTo>
                    <a:cubicBezTo>
                      <a:pt x="377" y="46"/>
                      <a:pt x="377" y="46"/>
                      <a:pt x="377" y="46"/>
                    </a:cubicBezTo>
                    <a:cubicBezTo>
                      <a:pt x="377" y="45"/>
                      <a:pt x="377" y="44"/>
                      <a:pt x="377" y="43"/>
                    </a:cubicBezTo>
                    <a:cubicBezTo>
                      <a:pt x="378" y="40"/>
                      <a:pt x="381" y="37"/>
                      <a:pt x="384" y="37"/>
                    </a:cubicBezTo>
                    <a:cubicBezTo>
                      <a:pt x="389" y="37"/>
                      <a:pt x="391" y="41"/>
                      <a:pt x="391" y="46"/>
                    </a:cubicBezTo>
                    <a:cubicBezTo>
                      <a:pt x="391" y="68"/>
                      <a:pt x="391" y="68"/>
                      <a:pt x="391" y="68"/>
                    </a:cubicBezTo>
                    <a:cubicBezTo>
                      <a:pt x="400" y="68"/>
                      <a:pt x="400" y="68"/>
                      <a:pt x="400" y="68"/>
                    </a:cubicBezTo>
                    <a:cubicBezTo>
                      <a:pt x="400" y="46"/>
                      <a:pt x="400" y="46"/>
                      <a:pt x="400" y="46"/>
                    </a:cubicBezTo>
                    <a:cubicBezTo>
                      <a:pt x="400" y="45"/>
                      <a:pt x="400" y="43"/>
                      <a:pt x="400" y="42"/>
                    </a:cubicBezTo>
                    <a:cubicBezTo>
                      <a:pt x="401" y="40"/>
                      <a:pt x="404" y="37"/>
                      <a:pt x="407" y="37"/>
                    </a:cubicBezTo>
                    <a:cubicBezTo>
                      <a:pt x="411" y="37"/>
                      <a:pt x="414" y="41"/>
                      <a:pt x="414" y="47"/>
                    </a:cubicBezTo>
                    <a:cubicBezTo>
                      <a:pt x="414" y="68"/>
                      <a:pt x="414" y="68"/>
                      <a:pt x="414" y="68"/>
                    </a:cubicBezTo>
                    <a:cubicBezTo>
                      <a:pt x="423" y="68"/>
                      <a:pt x="423" y="68"/>
                      <a:pt x="423" y="68"/>
                    </a:cubicBezTo>
                    <a:cubicBezTo>
                      <a:pt x="423" y="46"/>
                      <a:pt x="423" y="46"/>
                      <a:pt x="423" y="46"/>
                    </a:cubicBezTo>
                    <a:cubicBezTo>
                      <a:pt x="423" y="34"/>
                      <a:pt x="417" y="30"/>
                      <a:pt x="410" y="30"/>
                    </a:cubicBezTo>
                    <a:cubicBezTo>
                      <a:pt x="407" y="30"/>
                      <a:pt x="405" y="31"/>
                      <a:pt x="403" y="32"/>
                    </a:cubicBezTo>
                    <a:cubicBezTo>
                      <a:pt x="401" y="33"/>
                      <a:pt x="400" y="35"/>
                      <a:pt x="398" y="37"/>
                    </a:cubicBezTo>
                    <a:cubicBezTo>
                      <a:pt x="398" y="37"/>
                      <a:pt x="398" y="37"/>
                      <a:pt x="398" y="37"/>
                    </a:cubicBezTo>
                    <a:cubicBezTo>
                      <a:pt x="396" y="33"/>
                      <a:pt x="393" y="30"/>
                      <a:pt x="388" y="30"/>
                    </a:cubicBezTo>
                    <a:cubicBezTo>
                      <a:pt x="381" y="30"/>
                      <a:pt x="378" y="33"/>
                      <a:pt x="376" y="36"/>
                    </a:cubicBezTo>
                    <a:cubicBezTo>
                      <a:pt x="376" y="36"/>
                      <a:pt x="376" y="36"/>
                      <a:pt x="376" y="36"/>
                    </a:cubicBezTo>
                    <a:cubicBezTo>
                      <a:pt x="376" y="31"/>
                      <a:pt x="376" y="31"/>
                      <a:pt x="376" y="31"/>
                    </a:cubicBezTo>
                    <a:cubicBezTo>
                      <a:pt x="367" y="31"/>
                      <a:pt x="367" y="31"/>
                      <a:pt x="367" y="31"/>
                    </a:cubicBezTo>
                    <a:cubicBezTo>
                      <a:pt x="368" y="34"/>
                      <a:pt x="368" y="37"/>
                      <a:pt x="368" y="42"/>
                    </a:cubicBezTo>
                    <a:lnTo>
                      <a:pt x="368" y="68"/>
                    </a:lnTo>
                    <a:close/>
                    <a:moveTo>
                      <a:pt x="335" y="45"/>
                    </a:moveTo>
                    <a:cubicBezTo>
                      <a:pt x="335" y="42"/>
                      <a:pt x="338" y="36"/>
                      <a:pt x="343" y="36"/>
                    </a:cubicBezTo>
                    <a:cubicBezTo>
                      <a:pt x="350" y="36"/>
                      <a:pt x="351" y="42"/>
                      <a:pt x="351" y="45"/>
                    </a:cubicBezTo>
                    <a:lnTo>
                      <a:pt x="335" y="45"/>
                    </a:lnTo>
                    <a:close/>
                    <a:moveTo>
                      <a:pt x="360" y="52"/>
                    </a:moveTo>
                    <a:cubicBezTo>
                      <a:pt x="360" y="51"/>
                      <a:pt x="360" y="50"/>
                      <a:pt x="360" y="48"/>
                    </a:cubicBezTo>
                    <a:cubicBezTo>
                      <a:pt x="360" y="40"/>
                      <a:pt x="356" y="30"/>
                      <a:pt x="344" y="30"/>
                    </a:cubicBezTo>
                    <a:cubicBezTo>
                      <a:pt x="332" y="30"/>
                      <a:pt x="326" y="40"/>
                      <a:pt x="326" y="50"/>
                    </a:cubicBezTo>
                    <a:cubicBezTo>
                      <a:pt x="326" y="61"/>
                      <a:pt x="333" y="69"/>
                      <a:pt x="345" y="69"/>
                    </a:cubicBezTo>
                    <a:cubicBezTo>
                      <a:pt x="350" y="69"/>
                      <a:pt x="355" y="68"/>
                      <a:pt x="358" y="66"/>
                    </a:cubicBezTo>
                    <a:cubicBezTo>
                      <a:pt x="357" y="60"/>
                      <a:pt x="357" y="60"/>
                      <a:pt x="357" y="60"/>
                    </a:cubicBezTo>
                    <a:cubicBezTo>
                      <a:pt x="354" y="61"/>
                      <a:pt x="351" y="62"/>
                      <a:pt x="346" y="62"/>
                    </a:cubicBezTo>
                    <a:cubicBezTo>
                      <a:pt x="340" y="62"/>
                      <a:pt x="335" y="59"/>
                      <a:pt x="335" y="52"/>
                    </a:cubicBezTo>
                    <a:lnTo>
                      <a:pt x="360" y="52"/>
                    </a:lnTo>
                    <a:close/>
                    <a:moveTo>
                      <a:pt x="308" y="52"/>
                    </a:moveTo>
                    <a:cubicBezTo>
                      <a:pt x="308" y="53"/>
                      <a:pt x="308" y="54"/>
                      <a:pt x="308" y="55"/>
                    </a:cubicBezTo>
                    <a:cubicBezTo>
                      <a:pt x="307" y="59"/>
                      <a:pt x="304" y="61"/>
                      <a:pt x="300" y="61"/>
                    </a:cubicBezTo>
                    <a:cubicBezTo>
                      <a:pt x="294" y="61"/>
                      <a:pt x="291" y="56"/>
                      <a:pt x="291" y="49"/>
                    </a:cubicBezTo>
                    <a:cubicBezTo>
                      <a:pt x="291" y="42"/>
                      <a:pt x="294" y="37"/>
                      <a:pt x="300" y="37"/>
                    </a:cubicBezTo>
                    <a:cubicBezTo>
                      <a:pt x="304" y="37"/>
                      <a:pt x="307" y="40"/>
                      <a:pt x="308" y="44"/>
                    </a:cubicBezTo>
                    <a:cubicBezTo>
                      <a:pt x="308" y="45"/>
                      <a:pt x="308" y="45"/>
                      <a:pt x="308" y="46"/>
                    </a:cubicBezTo>
                    <a:lnTo>
                      <a:pt x="308" y="52"/>
                    </a:lnTo>
                    <a:close/>
                    <a:moveTo>
                      <a:pt x="308" y="13"/>
                    </a:moveTo>
                    <a:cubicBezTo>
                      <a:pt x="308" y="35"/>
                      <a:pt x="308" y="35"/>
                      <a:pt x="308" y="35"/>
                    </a:cubicBezTo>
                    <a:cubicBezTo>
                      <a:pt x="308" y="35"/>
                      <a:pt x="308" y="35"/>
                      <a:pt x="308" y="35"/>
                    </a:cubicBezTo>
                    <a:cubicBezTo>
                      <a:pt x="307" y="32"/>
                      <a:pt x="303" y="30"/>
                      <a:pt x="298" y="30"/>
                    </a:cubicBezTo>
                    <a:cubicBezTo>
                      <a:pt x="289" y="30"/>
                      <a:pt x="281" y="37"/>
                      <a:pt x="281" y="50"/>
                    </a:cubicBezTo>
                    <a:cubicBezTo>
                      <a:pt x="281" y="61"/>
                      <a:pt x="288" y="69"/>
                      <a:pt x="297" y="69"/>
                    </a:cubicBezTo>
                    <a:cubicBezTo>
                      <a:pt x="303" y="69"/>
                      <a:pt x="307" y="66"/>
                      <a:pt x="309" y="62"/>
                    </a:cubicBezTo>
                    <a:cubicBezTo>
                      <a:pt x="309" y="62"/>
                      <a:pt x="309" y="62"/>
                      <a:pt x="309" y="62"/>
                    </a:cubicBezTo>
                    <a:cubicBezTo>
                      <a:pt x="310" y="68"/>
                      <a:pt x="310" y="68"/>
                      <a:pt x="310" y="68"/>
                    </a:cubicBezTo>
                    <a:cubicBezTo>
                      <a:pt x="318" y="68"/>
                      <a:pt x="318" y="68"/>
                      <a:pt x="318" y="68"/>
                    </a:cubicBezTo>
                    <a:cubicBezTo>
                      <a:pt x="318" y="65"/>
                      <a:pt x="318" y="61"/>
                      <a:pt x="318" y="58"/>
                    </a:cubicBezTo>
                    <a:cubicBezTo>
                      <a:pt x="318" y="13"/>
                      <a:pt x="318" y="13"/>
                      <a:pt x="318" y="13"/>
                    </a:cubicBezTo>
                    <a:lnTo>
                      <a:pt x="308" y="13"/>
                    </a:lnTo>
                    <a:close/>
                    <a:moveTo>
                      <a:pt x="264" y="55"/>
                    </a:moveTo>
                    <a:cubicBezTo>
                      <a:pt x="264" y="56"/>
                      <a:pt x="264" y="56"/>
                      <a:pt x="264" y="57"/>
                    </a:cubicBezTo>
                    <a:cubicBezTo>
                      <a:pt x="263" y="60"/>
                      <a:pt x="260" y="62"/>
                      <a:pt x="257" y="62"/>
                    </a:cubicBezTo>
                    <a:cubicBezTo>
                      <a:pt x="254" y="62"/>
                      <a:pt x="251" y="60"/>
                      <a:pt x="251" y="57"/>
                    </a:cubicBezTo>
                    <a:cubicBezTo>
                      <a:pt x="251" y="51"/>
                      <a:pt x="258" y="50"/>
                      <a:pt x="264" y="50"/>
                    </a:cubicBezTo>
                    <a:lnTo>
                      <a:pt x="264" y="55"/>
                    </a:lnTo>
                    <a:close/>
                    <a:moveTo>
                      <a:pt x="273" y="46"/>
                    </a:moveTo>
                    <a:cubicBezTo>
                      <a:pt x="273" y="37"/>
                      <a:pt x="270" y="30"/>
                      <a:pt x="258" y="30"/>
                    </a:cubicBezTo>
                    <a:cubicBezTo>
                      <a:pt x="252" y="30"/>
                      <a:pt x="247" y="31"/>
                      <a:pt x="245" y="33"/>
                    </a:cubicBezTo>
                    <a:cubicBezTo>
                      <a:pt x="246" y="39"/>
                      <a:pt x="246" y="39"/>
                      <a:pt x="246" y="39"/>
                    </a:cubicBezTo>
                    <a:cubicBezTo>
                      <a:pt x="249" y="38"/>
                      <a:pt x="253" y="36"/>
                      <a:pt x="256" y="36"/>
                    </a:cubicBezTo>
                    <a:cubicBezTo>
                      <a:pt x="263" y="36"/>
                      <a:pt x="264" y="41"/>
                      <a:pt x="264" y="43"/>
                    </a:cubicBezTo>
                    <a:cubicBezTo>
                      <a:pt x="264" y="44"/>
                      <a:pt x="264" y="44"/>
                      <a:pt x="264" y="44"/>
                    </a:cubicBezTo>
                    <a:cubicBezTo>
                      <a:pt x="250" y="44"/>
                      <a:pt x="242" y="48"/>
                      <a:pt x="242" y="58"/>
                    </a:cubicBezTo>
                    <a:cubicBezTo>
                      <a:pt x="242" y="63"/>
                      <a:pt x="246" y="69"/>
                      <a:pt x="254" y="69"/>
                    </a:cubicBezTo>
                    <a:cubicBezTo>
                      <a:pt x="258" y="69"/>
                      <a:pt x="262" y="67"/>
                      <a:pt x="265" y="64"/>
                    </a:cubicBezTo>
                    <a:cubicBezTo>
                      <a:pt x="265" y="64"/>
                      <a:pt x="265" y="64"/>
                      <a:pt x="265" y="64"/>
                    </a:cubicBezTo>
                    <a:cubicBezTo>
                      <a:pt x="265" y="68"/>
                      <a:pt x="265" y="68"/>
                      <a:pt x="265" y="68"/>
                    </a:cubicBezTo>
                    <a:cubicBezTo>
                      <a:pt x="274" y="68"/>
                      <a:pt x="274" y="68"/>
                      <a:pt x="274" y="68"/>
                    </a:cubicBezTo>
                    <a:cubicBezTo>
                      <a:pt x="274" y="66"/>
                      <a:pt x="273" y="62"/>
                      <a:pt x="273" y="59"/>
                    </a:cubicBezTo>
                    <a:lnTo>
                      <a:pt x="273" y="46"/>
                    </a:lnTo>
                    <a:close/>
                    <a:moveTo>
                      <a:pt x="214" y="13"/>
                    </a:moveTo>
                    <a:cubicBezTo>
                      <a:pt x="205" y="13"/>
                      <a:pt x="205" y="13"/>
                      <a:pt x="205" y="13"/>
                    </a:cubicBezTo>
                    <a:cubicBezTo>
                      <a:pt x="205" y="68"/>
                      <a:pt x="205" y="68"/>
                      <a:pt x="205" y="68"/>
                    </a:cubicBezTo>
                    <a:cubicBezTo>
                      <a:pt x="214" y="68"/>
                      <a:pt x="214" y="68"/>
                      <a:pt x="214" y="68"/>
                    </a:cubicBezTo>
                    <a:cubicBezTo>
                      <a:pt x="214" y="55"/>
                      <a:pt x="214" y="55"/>
                      <a:pt x="214" y="55"/>
                    </a:cubicBezTo>
                    <a:cubicBezTo>
                      <a:pt x="217" y="52"/>
                      <a:pt x="217" y="52"/>
                      <a:pt x="217" y="52"/>
                    </a:cubicBezTo>
                    <a:cubicBezTo>
                      <a:pt x="228" y="68"/>
                      <a:pt x="228" y="68"/>
                      <a:pt x="228" y="68"/>
                    </a:cubicBezTo>
                    <a:cubicBezTo>
                      <a:pt x="240" y="68"/>
                      <a:pt x="240" y="68"/>
                      <a:pt x="240" y="68"/>
                    </a:cubicBezTo>
                    <a:cubicBezTo>
                      <a:pt x="224" y="46"/>
                      <a:pt x="224" y="46"/>
                      <a:pt x="224" y="46"/>
                    </a:cubicBezTo>
                    <a:cubicBezTo>
                      <a:pt x="238" y="31"/>
                      <a:pt x="238" y="31"/>
                      <a:pt x="238" y="31"/>
                    </a:cubicBezTo>
                    <a:cubicBezTo>
                      <a:pt x="226" y="31"/>
                      <a:pt x="226" y="31"/>
                      <a:pt x="226" y="31"/>
                    </a:cubicBezTo>
                    <a:cubicBezTo>
                      <a:pt x="217" y="43"/>
                      <a:pt x="217" y="43"/>
                      <a:pt x="217" y="43"/>
                    </a:cubicBezTo>
                    <a:cubicBezTo>
                      <a:pt x="216" y="44"/>
                      <a:pt x="215" y="46"/>
                      <a:pt x="214" y="47"/>
                    </a:cubicBezTo>
                    <a:cubicBezTo>
                      <a:pt x="214" y="47"/>
                      <a:pt x="214" y="47"/>
                      <a:pt x="214" y="47"/>
                    </a:cubicBezTo>
                    <a:lnTo>
                      <a:pt x="214" y="13"/>
                    </a:lnTo>
                    <a:close/>
                    <a:moveTo>
                      <a:pt x="168" y="46"/>
                    </a:moveTo>
                    <a:cubicBezTo>
                      <a:pt x="172" y="33"/>
                      <a:pt x="172" y="33"/>
                      <a:pt x="172" y="33"/>
                    </a:cubicBezTo>
                    <a:cubicBezTo>
                      <a:pt x="173" y="30"/>
                      <a:pt x="174" y="27"/>
                      <a:pt x="175" y="24"/>
                    </a:cubicBezTo>
                    <a:cubicBezTo>
                      <a:pt x="175" y="24"/>
                      <a:pt x="175" y="24"/>
                      <a:pt x="175" y="24"/>
                    </a:cubicBezTo>
                    <a:cubicBezTo>
                      <a:pt x="176" y="27"/>
                      <a:pt x="177" y="30"/>
                      <a:pt x="178" y="33"/>
                    </a:cubicBezTo>
                    <a:cubicBezTo>
                      <a:pt x="182" y="46"/>
                      <a:pt x="182" y="46"/>
                      <a:pt x="182" y="46"/>
                    </a:cubicBezTo>
                    <a:lnTo>
                      <a:pt x="168" y="46"/>
                    </a:lnTo>
                    <a:close/>
                    <a:moveTo>
                      <a:pt x="183" y="53"/>
                    </a:moveTo>
                    <a:cubicBezTo>
                      <a:pt x="188" y="68"/>
                      <a:pt x="188" y="68"/>
                      <a:pt x="188" y="68"/>
                    </a:cubicBezTo>
                    <a:cubicBezTo>
                      <a:pt x="198" y="68"/>
                      <a:pt x="198" y="68"/>
                      <a:pt x="198" y="68"/>
                    </a:cubicBezTo>
                    <a:cubicBezTo>
                      <a:pt x="181" y="16"/>
                      <a:pt x="181" y="16"/>
                      <a:pt x="181" y="16"/>
                    </a:cubicBezTo>
                    <a:cubicBezTo>
                      <a:pt x="169" y="16"/>
                      <a:pt x="169" y="16"/>
                      <a:pt x="169" y="16"/>
                    </a:cubicBezTo>
                    <a:cubicBezTo>
                      <a:pt x="153" y="68"/>
                      <a:pt x="153" y="68"/>
                      <a:pt x="153" y="68"/>
                    </a:cubicBezTo>
                    <a:cubicBezTo>
                      <a:pt x="162" y="68"/>
                      <a:pt x="162" y="68"/>
                      <a:pt x="162" y="68"/>
                    </a:cubicBezTo>
                    <a:cubicBezTo>
                      <a:pt x="167" y="53"/>
                      <a:pt x="167" y="53"/>
                      <a:pt x="167" y="53"/>
                    </a:cubicBezTo>
                    <a:lnTo>
                      <a:pt x="183" y="53"/>
                    </a:lnTo>
                    <a:close/>
                    <a:moveTo>
                      <a:pt x="114" y="37"/>
                    </a:moveTo>
                    <a:cubicBezTo>
                      <a:pt x="120" y="37"/>
                      <a:pt x="123" y="43"/>
                      <a:pt x="123" y="49"/>
                    </a:cubicBezTo>
                    <a:cubicBezTo>
                      <a:pt x="123" y="57"/>
                      <a:pt x="119" y="62"/>
                      <a:pt x="114" y="62"/>
                    </a:cubicBezTo>
                    <a:cubicBezTo>
                      <a:pt x="108" y="62"/>
                      <a:pt x="104" y="57"/>
                      <a:pt x="104" y="49"/>
                    </a:cubicBezTo>
                    <a:cubicBezTo>
                      <a:pt x="104" y="43"/>
                      <a:pt x="107" y="37"/>
                      <a:pt x="114" y="37"/>
                    </a:cubicBezTo>
                    <a:moveTo>
                      <a:pt x="114" y="30"/>
                    </a:moveTo>
                    <a:cubicBezTo>
                      <a:pt x="103" y="30"/>
                      <a:pt x="94" y="37"/>
                      <a:pt x="94" y="50"/>
                    </a:cubicBezTo>
                    <a:cubicBezTo>
                      <a:pt x="94" y="62"/>
                      <a:pt x="103" y="69"/>
                      <a:pt x="113" y="69"/>
                    </a:cubicBezTo>
                    <a:cubicBezTo>
                      <a:pt x="123" y="69"/>
                      <a:pt x="132" y="63"/>
                      <a:pt x="132" y="49"/>
                    </a:cubicBezTo>
                    <a:cubicBezTo>
                      <a:pt x="132" y="38"/>
                      <a:pt x="125" y="30"/>
                      <a:pt x="114" y="30"/>
                    </a:cubicBezTo>
                    <a:moveTo>
                      <a:pt x="61" y="47"/>
                    </a:moveTo>
                    <a:cubicBezTo>
                      <a:pt x="61" y="46"/>
                      <a:pt x="62" y="45"/>
                      <a:pt x="62" y="44"/>
                    </a:cubicBezTo>
                    <a:cubicBezTo>
                      <a:pt x="63" y="40"/>
                      <a:pt x="66" y="37"/>
                      <a:pt x="70" y="37"/>
                    </a:cubicBezTo>
                    <a:cubicBezTo>
                      <a:pt x="76" y="37"/>
                      <a:pt x="79" y="43"/>
                      <a:pt x="79" y="49"/>
                    </a:cubicBezTo>
                    <a:cubicBezTo>
                      <a:pt x="79" y="57"/>
                      <a:pt x="76" y="61"/>
                      <a:pt x="70" y="61"/>
                    </a:cubicBezTo>
                    <a:cubicBezTo>
                      <a:pt x="66" y="61"/>
                      <a:pt x="63" y="59"/>
                      <a:pt x="62" y="55"/>
                    </a:cubicBezTo>
                    <a:cubicBezTo>
                      <a:pt x="61" y="54"/>
                      <a:pt x="61" y="53"/>
                      <a:pt x="61" y="53"/>
                    </a:cubicBezTo>
                    <a:lnTo>
                      <a:pt x="61" y="47"/>
                    </a:lnTo>
                    <a:close/>
                    <a:moveTo>
                      <a:pt x="52" y="58"/>
                    </a:moveTo>
                    <a:cubicBezTo>
                      <a:pt x="52" y="61"/>
                      <a:pt x="52" y="65"/>
                      <a:pt x="52" y="68"/>
                    </a:cubicBezTo>
                    <a:cubicBezTo>
                      <a:pt x="60" y="68"/>
                      <a:pt x="60" y="68"/>
                      <a:pt x="60" y="68"/>
                    </a:cubicBezTo>
                    <a:cubicBezTo>
                      <a:pt x="60" y="62"/>
                      <a:pt x="60" y="62"/>
                      <a:pt x="60" y="62"/>
                    </a:cubicBezTo>
                    <a:cubicBezTo>
                      <a:pt x="60" y="62"/>
                      <a:pt x="60" y="62"/>
                      <a:pt x="60" y="62"/>
                    </a:cubicBezTo>
                    <a:cubicBezTo>
                      <a:pt x="63" y="67"/>
                      <a:pt x="67" y="69"/>
                      <a:pt x="72" y="69"/>
                    </a:cubicBezTo>
                    <a:cubicBezTo>
                      <a:pt x="81" y="69"/>
                      <a:pt x="89" y="62"/>
                      <a:pt x="89" y="49"/>
                    </a:cubicBezTo>
                    <a:cubicBezTo>
                      <a:pt x="89" y="37"/>
                      <a:pt x="83" y="30"/>
                      <a:pt x="73" y="30"/>
                    </a:cubicBezTo>
                    <a:cubicBezTo>
                      <a:pt x="68" y="30"/>
                      <a:pt x="64" y="32"/>
                      <a:pt x="62" y="36"/>
                    </a:cubicBezTo>
                    <a:cubicBezTo>
                      <a:pt x="61" y="36"/>
                      <a:pt x="61" y="36"/>
                      <a:pt x="61" y="36"/>
                    </a:cubicBezTo>
                    <a:cubicBezTo>
                      <a:pt x="61" y="13"/>
                      <a:pt x="61" y="13"/>
                      <a:pt x="61" y="13"/>
                    </a:cubicBezTo>
                    <a:cubicBezTo>
                      <a:pt x="52" y="13"/>
                      <a:pt x="52" y="13"/>
                      <a:pt x="52" y="13"/>
                    </a:cubicBezTo>
                    <a:lnTo>
                      <a:pt x="52" y="58"/>
                    </a:lnTo>
                    <a:close/>
                    <a:moveTo>
                      <a:pt x="23" y="3"/>
                    </a:moveTo>
                    <a:cubicBezTo>
                      <a:pt x="25" y="3"/>
                      <a:pt x="26" y="5"/>
                      <a:pt x="26" y="7"/>
                    </a:cubicBezTo>
                    <a:cubicBezTo>
                      <a:pt x="26" y="9"/>
                      <a:pt x="25" y="11"/>
                      <a:pt x="23" y="11"/>
                    </a:cubicBezTo>
                    <a:cubicBezTo>
                      <a:pt x="21" y="11"/>
                      <a:pt x="19" y="9"/>
                      <a:pt x="19" y="7"/>
                    </a:cubicBezTo>
                    <a:cubicBezTo>
                      <a:pt x="19" y="5"/>
                      <a:pt x="20" y="3"/>
                      <a:pt x="23" y="3"/>
                    </a:cubicBezTo>
                    <a:close/>
                    <a:moveTo>
                      <a:pt x="23" y="0"/>
                    </a:moveTo>
                    <a:cubicBezTo>
                      <a:pt x="17" y="0"/>
                      <a:pt x="14" y="3"/>
                      <a:pt x="14" y="7"/>
                    </a:cubicBezTo>
                    <a:cubicBezTo>
                      <a:pt x="14" y="11"/>
                      <a:pt x="18" y="14"/>
                      <a:pt x="23" y="14"/>
                    </a:cubicBezTo>
                    <a:cubicBezTo>
                      <a:pt x="28" y="14"/>
                      <a:pt x="31" y="11"/>
                      <a:pt x="31" y="7"/>
                    </a:cubicBezTo>
                    <a:cubicBezTo>
                      <a:pt x="31" y="3"/>
                      <a:pt x="28" y="0"/>
                      <a:pt x="23" y="0"/>
                    </a:cubicBezTo>
                    <a:close/>
                    <a:moveTo>
                      <a:pt x="16" y="46"/>
                    </a:moveTo>
                    <a:cubicBezTo>
                      <a:pt x="20" y="33"/>
                      <a:pt x="20" y="33"/>
                      <a:pt x="20" y="33"/>
                    </a:cubicBezTo>
                    <a:cubicBezTo>
                      <a:pt x="21" y="30"/>
                      <a:pt x="21" y="27"/>
                      <a:pt x="22" y="24"/>
                    </a:cubicBezTo>
                    <a:cubicBezTo>
                      <a:pt x="22" y="24"/>
                      <a:pt x="22" y="24"/>
                      <a:pt x="22" y="24"/>
                    </a:cubicBezTo>
                    <a:cubicBezTo>
                      <a:pt x="23" y="27"/>
                      <a:pt x="24" y="30"/>
                      <a:pt x="25" y="33"/>
                    </a:cubicBezTo>
                    <a:cubicBezTo>
                      <a:pt x="29" y="46"/>
                      <a:pt x="29" y="46"/>
                      <a:pt x="29" y="46"/>
                    </a:cubicBezTo>
                    <a:lnTo>
                      <a:pt x="16" y="46"/>
                    </a:lnTo>
                    <a:close/>
                    <a:moveTo>
                      <a:pt x="31" y="53"/>
                    </a:moveTo>
                    <a:cubicBezTo>
                      <a:pt x="35" y="68"/>
                      <a:pt x="35" y="68"/>
                      <a:pt x="35" y="68"/>
                    </a:cubicBezTo>
                    <a:cubicBezTo>
                      <a:pt x="45" y="68"/>
                      <a:pt x="45" y="68"/>
                      <a:pt x="45" y="68"/>
                    </a:cubicBezTo>
                    <a:cubicBezTo>
                      <a:pt x="29" y="16"/>
                      <a:pt x="29" y="16"/>
                      <a:pt x="29" y="16"/>
                    </a:cubicBezTo>
                    <a:cubicBezTo>
                      <a:pt x="17" y="16"/>
                      <a:pt x="17" y="16"/>
                      <a:pt x="17" y="16"/>
                    </a:cubicBezTo>
                    <a:cubicBezTo>
                      <a:pt x="0" y="68"/>
                      <a:pt x="0" y="68"/>
                      <a:pt x="0" y="68"/>
                    </a:cubicBezTo>
                    <a:cubicBezTo>
                      <a:pt x="10" y="68"/>
                      <a:pt x="10" y="68"/>
                      <a:pt x="10" y="68"/>
                    </a:cubicBezTo>
                    <a:cubicBezTo>
                      <a:pt x="14" y="53"/>
                      <a:pt x="14" y="53"/>
                      <a:pt x="14" y="53"/>
                    </a:cubicBezTo>
                    <a:lnTo>
                      <a:pt x="3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8" name="Group 7">
              <a:extLst>
                <a:ext uri="{FF2B5EF4-FFF2-40B4-BE49-F238E27FC236}">
                  <a16:creationId xmlns:a16="http://schemas.microsoft.com/office/drawing/2014/main" id="{6FBA4CA4-268F-4219-80C5-7F2192E04E42}"/>
                </a:ext>
              </a:extLst>
            </p:cNvPr>
            <p:cNvGrpSpPr/>
            <p:nvPr userDrawn="1"/>
          </p:nvGrpSpPr>
          <p:grpSpPr>
            <a:xfrm>
              <a:off x="8212138" y="134938"/>
              <a:ext cx="647701" cy="676276"/>
              <a:chOff x="8212138" y="134938"/>
              <a:chExt cx="647701" cy="676276"/>
            </a:xfrm>
          </p:grpSpPr>
          <p:sp>
            <p:nvSpPr>
              <p:cNvPr id="9" name="Freeform 41">
                <a:extLst>
                  <a:ext uri="{FF2B5EF4-FFF2-40B4-BE49-F238E27FC236}">
                    <a16:creationId xmlns:a16="http://schemas.microsoft.com/office/drawing/2014/main" id="{183BD37A-FE1D-431B-A6C1-DD04DC39C121}"/>
                  </a:ext>
                </a:extLst>
              </p:cNvPr>
              <p:cNvSpPr>
                <a:spLocks/>
              </p:cNvSpPr>
              <p:nvPr userDrawn="1"/>
            </p:nvSpPr>
            <p:spPr bwMode="auto">
              <a:xfrm>
                <a:off x="8372476" y="390526"/>
                <a:ext cx="141288" cy="160338"/>
              </a:xfrm>
              <a:custGeom>
                <a:avLst/>
                <a:gdLst>
                  <a:gd name="T0" fmla="*/ 89 w 89"/>
                  <a:gd name="T1" fmla="*/ 101 h 101"/>
                  <a:gd name="T2" fmla="*/ 89 w 89"/>
                  <a:gd name="T3" fmla="*/ 101 h 101"/>
                  <a:gd name="T4" fmla="*/ 50 w 89"/>
                  <a:gd name="T5" fmla="*/ 0 h 101"/>
                  <a:gd name="T6" fmla="*/ 50 w 89"/>
                  <a:gd name="T7" fmla="*/ 0 h 101"/>
                  <a:gd name="T8" fmla="*/ 0 w 89"/>
                  <a:gd name="T9" fmla="*/ 101 h 101"/>
                  <a:gd name="T10" fmla="*/ 89 w 89"/>
                  <a:gd name="T11" fmla="*/ 101 h 101"/>
                </a:gdLst>
                <a:ahLst/>
                <a:cxnLst>
                  <a:cxn ang="0">
                    <a:pos x="T0" y="T1"/>
                  </a:cxn>
                  <a:cxn ang="0">
                    <a:pos x="T2" y="T3"/>
                  </a:cxn>
                  <a:cxn ang="0">
                    <a:pos x="T4" y="T5"/>
                  </a:cxn>
                  <a:cxn ang="0">
                    <a:pos x="T6" y="T7"/>
                  </a:cxn>
                  <a:cxn ang="0">
                    <a:pos x="T8" y="T9"/>
                  </a:cxn>
                  <a:cxn ang="0">
                    <a:pos x="T10" y="T11"/>
                  </a:cxn>
                </a:cxnLst>
                <a:rect l="0" t="0" r="r" b="b"/>
                <a:pathLst>
                  <a:path w="89" h="101">
                    <a:moveTo>
                      <a:pt x="89" y="101"/>
                    </a:moveTo>
                    <a:lnTo>
                      <a:pt x="89" y="101"/>
                    </a:lnTo>
                    <a:lnTo>
                      <a:pt x="50" y="0"/>
                    </a:lnTo>
                    <a:lnTo>
                      <a:pt x="50" y="0"/>
                    </a:lnTo>
                    <a:lnTo>
                      <a:pt x="0" y="101"/>
                    </a:lnTo>
                    <a:lnTo>
                      <a:pt x="89" y="1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42">
                <a:extLst>
                  <a:ext uri="{FF2B5EF4-FFF2-40B4-BE49-F238E27FC236}">
                    <a16:creationId xmlns:a16="http://schemas.microsoft.com/office/drawing/2014/main" id="{7DCC9927-93B0-43BE-B2BB-AC940A9009BD}"/>
                  </a:ext>
                </a:extLst>
              </p:cNvPr>
              <p:cNvSpPr>
                <a:spLocks/>
              </p:cNvSpPr>
              <p:nvPr userDrawn="1"/>
            </p:nvSpPr>
            <p:spPr bwMode="auto">
              <a:xfrm>
                <a:off x="8564563" y="392113"/>
                <a:ext cx="141288" cy="158750"/>
              </a:xfrm>
              <a:custGeom>
                <a:avLst/>
                <a:gdLst>
                  <a:gd name="T0" fmla="*/ 89 w 89"/>
                  <a:gd name="T1" fmla="*/ 100 h 100"/>
                  <a:gd name="T2" fmla="*/ 89 w 89"/>
                  <a:gd name="T3" fmla="*/ 100 h 100"/>
                  <a:gd name="T4" fmla="*/ 49 w 89"/>
                  <a:gd name="T5" fmla="*/ 0 h 100"/>
                  <a:gd name="T6" fmla="*/ 49 w 89"/>
                  <a:gd name="T7" fmla="*/ 0 h 100"/>
                  <a:gd name="T8" fmla="*/ 38 w 89"/>
                  <a:gd name="T9" fmla="*/ 20 h 100"/>
                  <a:gd name="T10" fmla="*/ 21 w 89"/>
                  <a:gd name="T11" fmla="*/ 53 h 100"/>
                  <a:gd name="T12" fmla="*/ 6 w 89"/>
                  <a:gd name="T13" fmla="*/ 85 h 100"/>
                  <a:gd name="T14" fmla="*/ 0 w 89"/>
                  <a:gd name="T15" fmla="*/ 100 h 100"/>
                  <a:gd name="T16" fmla="*/ 89 w 89"/>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00">
                    <a:moveTo>
                      <a:pt x="89" y="100"/>
                    </a:moveTo>
                    <a:lnTo>
                      <a:pt x="89" y="100"/>
                    </a:lnTo>
                    <a:lnTo>
                      <a:pt x="49" y="0"/>
                    </a:lnTo>
                    <a:lnTo>
                      <a:pt x="49" y="0"/>
                    </a:lnTo>
                    <a:lnTo>
                      <a:pt x="38" y="20"/>
                    </a:lnTo>
                    <a:lnTo>
                      <a:pt x="21" y="53"/>
                    </a:lnTo>
                    <a:lnTo>
                      <a:pt x="6" y="85"/>
                    </a:lnTo>
                    <a:lnTo>
                      <a:pt x="0" y="100"/>
                    </a:lnTo>
                    <a:lnTo>
                      <a:pt x="89"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 name="Freeform 43">
                <a:extLst>
                  <a:ext uri="{FF2B5EF4-FFF2-40B4-BE49-F238E27FC236}">
                    <a16:creationId xmlns:a16="http://schemas.microsoft.com/office/drawing/2014/main" id="{E3AB9C2D-9E14-4CFA-8ABA-7A6CCBA38448}"/>
                  </a:ext>
                </a:extLst>
              </p:cNvPr>
              <p:cNvSpPr>
                <a:spLocks/>
              </p:cNvSpPr>
              <p:nvPr userDrawn="1"/>
            </p:nvSpPr>
            <p:spPr bwMode="auto">
              <a:xfrm>
                <a:off x="8212138" y="298451"/>
                <a:ext cx="646113" cy="512763"/>
              </a:xfrm>
              <a:custGeom>
                <a:avLst/>
                <a:gdLst>
                  <a:gd name="T0" fmla="*/ 205 w 407"/>
                  <a:gd name="T1" fmla="*/ 194 h 323"/>
                  <a:gd name="T2" fmla="*/ 195 w 407"/>
                  <a:gd name="T3" fmla="*/ 214 h 323"/>
                  <a:gd name="T4" fmla="*/ 151 w 407"/>
                  <a:gd name="T5" fmla="*/ 305 h 323"/>
                  <a:gd name="T6" fmla="*/ 145 w 407"/>
                  <a:gd name="T7" fmla="*/ 323 h 323"/>
                  <a:gd name="T8" fmla="*/ 120 w 407"/>
                  <a:gd name="T9" fmla="*/ 323 h 323"/>
                  <a:gd name="T10" fmla="*/ 127 w 407"/>
                  <a:gd name="T11" fmla="*/ 310 h 323"/>
                  <a:gd name="T12" fmla="*/ 144 w 407"/>
                  <a:gd name="T13" fmla="*/ 277 h 323"/>
                  <a:gd name="T14" fmla="*/ 194 w 407"/>
                  <a:gd name="T15" fmla="*/ 175 h 323"/>
                  <a:gd name="T16" fmla="*/ 195 w 407"/>
                  <a:gd name="T17" fmla="*/ 171 h 323"/>
                  <a:gd name="T18" fmla="*/ 192 w 407"/>
                  <a:gd name="T19" fmla="*/ 171 h 323"/>
                  <a:gd name="T20" fmla="*/ 98 w 407"/>
                  <a:gd name="T21" fmla="*/ 171 h 323"/>
                  <a:gd name="T22" fmla="*/ 93 w 407"/>
                  <a:gd name="T23" fmla="*/ 174 h 323"/>
                  <a:gd name="T24" fmla="*/ 30 w 407"/>
                  <a:gd name="T25" fmla="*/ 309 h 323"/>
                  <a:gd name="T26" fmla="*/ 27 w 407"/>
                  <a:gd name="T27" fmla="*/ 316 h 323"/>
                  <a:gd name="T28" fmla="*/ 0 w 407"/>
                  <a:gd name="T29" fmla="*/ 323 h 323"/>
                  <a:gd name="T30" fmla="*/ 6 w 407"/>
                  <a:gd name="T31" fmla="*/ 310 h 323"/>
                  <a:gd name="T32" fmla="*/ 27 w 407"/>
                  <a:gd name="T33" fmla="*/ 270 h 323"/>
                  <a:gd name="T34" fmla="*/ 80 w 407"/>
                  <a:gd name="T35" fmla="*/ 162 h 323"/>
                  <a:gd name="T36" fmla="*/ 153 w 407"/>
                  <a:gd name="T37" fmla="*/ 12 h 323"/>
                  <a:gd name="T38" fmla="*/ 158 w 407"/>
                  <a:gd name="T39" fmla="*/ 0 h 323"/>
                  <a:gd name="T40" fmla="*/ 212 w 407"/>
                  <a:gd name="T41" fmla="*/ 136 h 323"/>
                  <a:gd name="T42" fmla="*/ 279 w 407"/>
                  <a:gd name="T43" fmla="*/ 0 h 323"/>
                  <a:gd name="T44" fmla="*/ 285 w 407"/>
                  <a:gd name="T45" fmla="*/ 16 h 323"/>
                  <a:gd name="T46" fmla="*/ 400 w 407"/>
                  <a:gd name="T47" fmla="*/ 306 h 323"/>
                  <a:gd name="T48" fmla="*/ 403 w 407"/>
                  <a:gd name="T49" fmla="*/ 315 h 323"/>
                  <a:gd name="T50" fmla="*/ 371 w 407"/>
                  <a:gd name="T51" fmla="*/ 323 h 323"/>
                  <a:gd name="T52" fmla="*/ 369 w 407"/>
                  <a:gd name="T53" fmla="*/ 310 h 323"/>
                  <a:gd name="T54" fmla="*/ 357 w 407"/>
                  <a:gd name="T55" fmla="*/ 277 h 323"/>
                  <a:gd name="T56" fmla="*/ 316 w 407"/>
                  <a:gd name="T57" fmla="*/ 171 h 323"/>
                  <a:gd name="T58" fmla="*/ 227 w 407"/>
                  <a:gd name="T59" fmla="*/ 171 h 323"/>
                  <a:gd name="T60" fmla="*/ 271 w 407"/>
                  <a:gd name="T61" fmla="*/ 285 h 323"/>
                  <a:gd name="T62" fmla="*/ 251 w 407"/>
                  <a:gd name="T63" fmla="*/ 323 h 323"/>
                  <a:gd name="T64" fmla="*/ 249 w 407"/>
                  <a:gd name="T65" fmla="*/ 309 h 323"/>
                  <a:gd name="T66" fmla="*/ 234 w 407"/>
                  <a:gd name="T67" fmla="*/ 272 h 323"/>
                  <a:gd name="T68" fmla="*/ 206 w 407"/>
                  <a:gd name="T69" fmla="*/ 197 h 323"/>
                  <a:gd name="T70" fmla="*/ 205 w 407"/>
                  <a:gd name="T71" fmla="*/ 19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7" h="323">
                    <a:moveTo>
                      <a:pt x="205" y="194"/>
                    </a:moveTo>
                    <a:lnTo>
                      <a:pt x="205" y="194"/>
                    </a:lnTo>
                    <a:lnTo>
                      <a:pt x="195" y="214"/>
                    </a:lnTo>
                    <a:lnTo>
                      <a:pt x="195" y="214"/>
                    </a:lnTo>
                    <a:lnTo>
                      <a:pt x="151" y="305"/>
                    </a:lnTo>
                    <a:lnTo>
                      <a:pt x="151" y="305"/>
                    </a:lnTo>
                    <a:lnTo>
                      <a:pt x="147" y="314"/>
                    </a:lnTo>
                    <a:lnTo>
                      <a:pt x="145" y="323"/>
                    </a:lnTo>
                    <a:lnTo>
                      <a:pt x="120" y="323"/>
                    </a:lnTo>
                    <a:lnTo>
                      <a:pt x="120" y="323"/>
                    </a:lnTo>
                    <a:lnTo>
                      <a:pt x="127" y="310"/>
                    </a:lnTo>
                    <a:lnTo>
                      <a:pt x="127" y="310"/>
                    </a:lnTo>
                    <a:lnTo>
                      <a:pt x="144" y="277"/>
                    </a:lnTo>
                    <a:lnTo>
                      <a:pt x="144" y="277"/>
                    </a:lnTo>
                    <a:lnTo>
                      <a:pt x="194" y="175"/>
                    </a:lnTo>
                    <a:lnTo>
                      <a:pt x="194" y="175"/>
                    </a:lnTo>
                    <a:lnTo>
                      <a:pt x="195" y="171"/>
                    </a:lnTo>
                    <a:lnTo>
                      <a:pt x="195" y="171"/>
                    </a:lnTo>
                    <a:lnTo>
                      <a:pt x="192" y="171"/>
                    </a:lnTo>
                    <a:lnTo>
                      <a:pt x="192" y="171"/>
                    </a:lnTo>
                    <a:lnTo>
                      <a:pt x="98" y="171"/>
                    </a:lnTo>
                    <a:lnTo>
                      <a:pt x="98" y="171"/>
                    </a:lnTo>
                    <a:lnTo>
                      <a:pt x="96" y="171"/>
                    </a:lnTo>
                    <a:lnTo>
                      <a:pt x="93" y="174"/>
                    </a:lnTo>
                    <a:lnTo>
                      <a:pt x="93" y="174"/>
                    </a:lnTo>
                    <a:lnTo>
                      <a:pt x="30" y="309"/>
                    </a:lnTo>
                    <a:lnTo>
                      <a:pt x="30" y="309"/>
                    </a:lnTo>
                    <a:lnTo>
                      <a:pt x="27" y="316"/>
                    </a:lnTo>
                    <a:lnTo>
                      <a:pt x="25" y="323"/>
                    </a:lnTo>
                    <a:lnTo>
                      <a:pt x="0" y="323"/>
                    </a:lnTo>
                    <a:lnTo>
                      <a:pt x="0" y="323"/>
                    </a:lnTo>
                    <a:lnTo>
                      <a:pt x="6" y="310"/>
                    </a:lnTo>
                    <a:lnTo>
                      <a:pt x="6" y="310"/>
                    </a:lnTo>
                    <a:lnTo>
                      <a:pt x="27" y="270"/>
                    </a:lnTo>
                    <a:lnTo>
                      <a:pt x="27" y="270"/>
                    </a:lnTo>
                    <a:lnTo>
                      <a:pt x="80" y="162"/>
                    </a:lnTo>
                    <a:lnTo>
                      <a:pt x="80" y="162"/>
                    </a:lnTo>
                    <a:lnTo>
                      <a:pt x="153" y="12"/>
                    </a:lnTo>
                    <a:lnTo>
                      <a:pt x="153" y="12"/>
                    </a:lnTo>
                    <a:lnTo>
                      <a:pt x="158" y="0"/>
                    </a:lnTo>
                    <a:lnTo>
                      <a:pt x="158" y="0"/>
                    </a:lnTo>
                    <a:lnTo>
                      <a:pt x="212" y="136"/>
                    </a:lnTo>
                    <a:lnTo>
                      <a:pt x="212" y="136"/>
                    </a:lnTo>
                    <a:lnTo>
                      <a:pt x="279" y="0"/>
                    </a:lnTo>
                    <a:lnTo>
                      <a:pt x="279" y="0"/>
                    </a:lnTo>
                    <a:lnTo>
                      <a:pt x="285" y="16"/>
                    </a:lnTo>
                    <a:lnTo>
                      <a:pt x="285" y="16"/>
                    </a:lnTo>
                    <a:lnTo>
                      <a:pt x="400" y="306"/>
                    </a:lnTo>
                    <a:lnTo>
                      <a:pt x="400" y="306"/>
                    </a:lnTo>
                    <a:lnTo>
                      <a:pt x="403" y="315"/>
                    </a:lnTo>
                    <a:lnTo>
                      <a:pt x="407" y="323"/>
                    </a:lnTo>
                    <a:lnTo>
                      <a:pt x="371" y="323"/>
                    </a:lnTo>
                    <a:lnTo>
                      <a:pt x="371" y="323"/>
                    </a:lnTo>
                    <a:lnTo>
                      <a:pt x="369" y="310"/>
                    </a:lnTo>
                    <a:lnTo>
                      <a:pt x="366" y="299"/>
                    </a:lnTo>
                    <a:lnTo>
                      <a:pt x="357" y="277"/>
                    </a:lnTo>
                    <a:lnTo>
                      <a:pt x="357" y="277"/>
                    </a:lnTo>
                    <a:lnTo>
                      <a:pt x="316" y="171"/>
                    </a:lnTo>
                    <a:lnTo>
                      <a:pt x="227" y="171"/>
                    </a:lnTo>
                    <a:lnTo>
                      <a:pt x="227" y="171"/>
                    </a:lnTo>
                    <a:lnTo>
                      <a:pt x="257" y="248"/>
                    </a:lnTo>
                    <a:lnTo>
                      <a:pt x="271" y="285"/>
                    </a:lnTo>
                    <a:lnTo>
                      <a:pt x="287" y="323"/>
                    </a:lnTo>
                    <a:lnTo>
                      <a:pt x="251" y="323"/>
                    </a:lnTo>
                    <a:lnTo>
                      <a:pt x="251" y="323"/>
                    </a:lnTo>
                    <a:lnTo>
                      <a:pt x="249" y="309"/>
                    </a:lnTo>
                    <a:lnTo>
                      <a:pt x="244" y="297"/>
                    </a:lnTo>
                    <a:lnTo>
                      <a:pt x="234" y="272"/>
                    </a:lnTo>
                    <a:lnTo>
                      <a:pt x="234" y="272"/>
                    </a:lnTo>
                    <a:lnTo>
                      <a:pt x="206" y="197"/>
                    </a:lnTo>
                    <a:lnTo>
                      <a:pt x="206" y="197"/>
                    </a:lnTo>
                    <a:lnTo>
                      <a:pt x="205" y="1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45">
                <a:extLst>
                  <a:ext uri="{FF2B5EF4-FFF2-40B4-BE49-F238E27FC236}">
                    <a16:creationId xmlns:a16="http://schemas.microsoft.com/office/drawing/2014/main" id="{6361CB9F-B6E2-4A6C-AEF1-FA88580E7017}"/>
                  </a:ext>
                </a:extLst>
              </p:cNvPr>
              <p:cNvSpPr>
                <a:spLocks/>
              </p:cNvSpPr>
              <p:nvPr userDrawn="1"/>
            </p:nvSpPr>
            <p:spPr bwMode="auto">
              <a:xfrm>
                <a:off x="8420101" y="147638"/>
                <a:ext cx="85725" cy="101600"/>
              </a:xfrm>
              <a:custGeom>
                <a:avLst/>
                <a:gdLst>
                  <a:gd name="T0" fmla="*/ 0 w 54"/>
                  <a:gd name="T1" fmla="*/ 32 h 64"/>
                  <a:gd name="T2" fmla="*/ 0 w 54"/>
                  <a:gd name="T3" fmla="*/ 32 h 64"/>
                  <a:gd name="T4" fmla="*/ 0 w 54"/>
                  <a:gd name="T5" fmla="*/ 37 h 64"/>
                  <a:gd name="T6" fmla="*/ 1 w 54"/>
                  <a:gd name="T7" fmla="*/ 42 h 64"/>
                  <a:gd name="T8" fmla="*/ 3 w 54"/>
                  <a:gd name="T9" fmla="*/ 46 h 64"/>
                  <a:gd name="T10" fmla="*/ 5 w 54"/>
                  <a:gd name="T11" fmla="*/ 52 h 64"/>
                  <a:gd name="T12" fmla="*/ 5 w 54"/>
                  <a:gd name="T13" fmla="*/ 52 h 64"/>
                  <a:gd name="T14" fmla="*/ 10 w 54"/>
                  <a:gd name="T15" fmla="*/ 56 h 64"/>
                  <a:gd name="T16" fmla="*/ 14 w 54"/>
                  <a:gd name="T17" fmla="*/ 59 h 64"/>
                  <a:gd name="T18" fmla="*/ 19 w 54"/>
                  <a:gd name="T19" fmla="*/ 63 h 64"/>
                  <a:gd name="T20" fmla="*/ 24 w 54"/>
                  <a:gd name="T21" fmla="*/ 64 h 64"/>
                  <a:gd name="T22" fmla="*/ 30 w 54"/>
                  <a:gd name="T23" fmla="*/ 64 h 64"/>
                  <a:gd name="T24" fmla="*/ 34 w 54"/>
                  <a:gd name="T25" fmla="*/ 63 h 64"/>
                  <a:gd name="T26" fmla="*/ 40 w 54"/>
                  <a:gd name="T27" fmla="*/ 59 h 64"/>
                  <a:gd name="T28" fmla="*/ 44 w 54"/>
                  <a:gd name="T29" fmla="*/ 56 h 64"/>
                  <a:gd name="T30" fmla="*/ 44 w 54"/>
                  <a:gd name="T31" fmla="*/ 56 h 64"/>
                  <a:gd name="T32" fmla="*/ 48 w 54"/>
                  <a:gd name="T33" fmla="*/ 50 h 64"/>
                  <a:gd name="T34" fmla="*/ 52 w 54"/>
                  <a:gd name="T35" fmla="*/ 45 h 64"/>
                  <a:gd name="T36" fmla="*/ 53 w 54"/>
                  <a:gd name="T37" fmla="*/ 39 h 64"/>
                  <a:gd name="T38" fmla="*/ 54 w 54"/>
                  <a:gd name="T39" fmla="*/ 33 h 64"/>
                  <a:gd name="T40" fmla="*/ 54 w 54"/>
                  <a:gd name="T41" fmla="*/ 27 h 64"/>
                  <a:gd name="T42" fmla="*/ 52 w 54"/>
                  <a:gd name="T43" fmla="*/ 21 h 64"/>
                  <a:gd name="T44" fmla="*/ 50 w 54"/>
                  <a:gd name="T45" fmla="*/ 15 h 64"/>
                  <a:gd name="T46" fmla="*/ 46 w 54"/>
                  <a:gd name="T47" fmla="*/ 10 h 64"/>
                  <a:gd name="T48" fmla="*/ 46 w 54"/>
                  <a:gd name="T49" fmla="*/ 10 h 64"/>
                  <a:gd name="T50" fmla="*/ 43 w 54"/>
                  <a:gd name="T51" fmla="*/ 6 h 64"/>
                  <a:gd name="T52" fmla="*/ 39 w 54"/>
                  <a:gd name="T53" fmla="*/ 3 h 64"/>
                  <a:gd name="T54" fmla="*/ 35 w 54"/>
                  <a:gd name="T55" fmla="*/ 2 h 64"/>
                  <a:gd name="T56" fmla="*/ 31 w 54"/>
                  <a:gd name="T57" fmla="*/ 1 h 64"/>
                  <a:gd name="T58" fmla="*/ 25 w 54"/>
                  <a:gd name="T59" fmla="*/ 0 h 64"/>
                  <a:gd name="T60" fmla="*/ 21 w 54"/>
                  <a:gd name="T61" fmla="*/ 1 h 64"/>
                  <a:gd name="T62" fmla="*/ 16 w 54"/>
                  <a:gd name="T63" fmla="*/ 3 h 64"/>
                  <a:gd name="T64" fmla="*/ 12 w 54"/>
                  <a:gd name="T65" fmla="*/ 5 h 64"/>
                  <a:gd name="T66" fmla="*/ 12 w 54"/>
                  <a:gd name="T67" fmla="*/ 5 h 64"/>
                  <a:gd name="T68" fmla="*/ 7 w 54"/>
                  <a:gd name="T69" fmla="*/ 11 h 64"/>
                  <a:gd name="T70" fmla="*/ 3 w 54"/>
                  <a:gd name="T71" fmla="*/ 16 h 64"/>
                  <a:gd name="T72" fmla="*/ 1 w 54"/>
                  <a:gd name="T73" fmla="*/ 24 h 64"/>
                  <a:gd name="T74" fmla="*/ 0 w 54"/>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64">
                    <a:moveTo>
                      <a:pt x="0" y="32"/>
                    </a:moveTo>
                    <a:lnTo>
                      <a:pt x="0" y="32"/>
                    </a:lnTo>
                    <a:lnTo>
                      <a:pt x="0" y="37"/>
                    </a:lnTo>
                    <a:lnTo>
                      <a:pt x="1" y="42"/>
                    </a:lnTo>
                    <a:lnTo>
                      <a:pt x="3" y="46"/>
                    </a:lnTo>
                    <a:lnTo>
                      <a:pt x="5" y="52"/>
                    </a:lnTo>
                    <a:lnTo>
                      <a:pt x="5" y="52"/>
                    </a:lnTo>
                    <a:lnTo>
                      <a:pt x="10" y="56"/>
                    </a:lnTo>
                    <a:lnTo>
                      <a:pt x="14" y="59"/>
                    </a:lnTo>
                    <a:lnTo>
                      <a:pt x="19" y="63"/>
                    </a:lnTo>
                    <a:lnTo>
                      <a:pt x="24" y="64"/>
                    </a:lnTo>
                    <a:lnTo>
                      <a:pt x="30" y="64"/>
                    </a:lnTo>
                    <a:lnTo>
                      <a:pt x="34" y="63"/>
                    </a:lnTo>
                    <a:lnTo>
                      <a:pt x="40" y="59"/>
                    </a:lnTo>
                    <a:lnTo>
                      <a:pt x="44" y="56"/>
                    </a:lnTo>
                    <a:lnTo>
                      <a:pt x="44" y="56"/>
                    </a:lnTo>
                    <a:lnTo>
                      <a:pt x="48" y="50"/>
                    </a:lnTo>
                    <a:lnTo>
                      <a:pt x="52" y="45"/>
                    </a:lnTo>
                    <a:lnTo>
                      <a:pt x="53" y="39"/>
                    </a:lnTo>
                    <a:lnTo>
                      <a:pt x="54" y="33"/>
                    </a:lnTo>
                    <a:lnTo>
                      <a:pt x="54" y="27"/>
                    </a:lnTo>
                    <a:lnTo>
                      <a:pt x="52" y="21"/>
                    </a:lnTo>
                    <a:lnTo>
                      <a:pt x="50" y="15"/>
                    </a:lnTo>
                    <a:lnTo>
                      <a:pt x="46" y="10"/>
                    </a:lnTo>
                    <a:lnTo>
                      <a:pt x="46" y="10"/>
                    </a:lnTo>
                    <a:lnTo>
                      <a:pt x="43" y="6"/>
                    </a:lnTo>
                    <a:lnTo>
                      <a:pt x="39" y="3"/>
                    </a:lnTo>
                    <a:lnTo>
                      <a:pt x="35" y="2"/>
                    </a:lnTo>
                    <a:lnTo>
                      <a:pt x="31" y="1"/>
                    </a:lnTo>
                    <a:lnTo>
                      <a:pt x="25" y="0"/>
                    </a:lnTo>
                    <a:lnTo>
                      <a:pt x="21" y="1"/>
                    </a:lnTo>
                    <a:lnTo>
                      <a:pt x="16" y="3"/>
                    </a:lnTo>
                    <a:lnTo>
                      <a:pt x="12" y="5"/>
                    </a:lnTo>
                    <a:lnTo>
                      <a:pt x="12" y="5"/>
                    </a:lnTo>
                    <a:lnTo>
                      <a:pt x="7" y="11"/>
                    </a:lnTo>
                    <a:lnTo>
                      <a:pt x="3" y="16"/>
                    </a:lnTo>
                    <a:lnTo>
                      <a:pt x="1" y="24"/>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 name="Freeform 46">
                <a:extLst>
                  <a:ext uri="{FF2B5EF4-FFF2-40B4-BE49-F238E27FC236}">
                    <a16:creationId xmlns:a16="http://schemas.microsoft.com/office/drawing/2014/main" id="{42F6394E-62F4-4D2E-9FA6-6993C1E09CA8}"/>
                  </a:ext>
                </a:extLst>
              </p:cNvPr>
              <p:cNvSpPr>
                <a:spLocks/>
              </p:cNvSpPr>
              <p:nvPr userDrawn="1"/>
            </p:nvSpPr>
            <p:spPr bwMode="auto">
              <a:xfrm>
                <a:off x="8385176" y="134938"/>
                <a:ext cx="155575" cy="127000"/>
              </a:xfrm>
              <a:custGeom>
                <a:avLst/>
                <a:gdLst>
                  <a:gd name="T0" fmla="*/ 48 w 98"/>
                  <a:gd name="T1" fmla="*/ 0 h 80"/>
                  <a:gd name="T2" fmla="*/ 48 w 98"/>
                  <a:gd name="T3" fmla="*/ 0 h 80"/>
                  <a:gd name="T4" fmla="*/ 59 w 98"/>
                  <a:gd name="T5" fmla="*/ 1 h 80"/>
                  <a:gd name="T6" fmla="*/ 69 w 98"/>
                  <a:gd name="T7" fmla="*/ 3 h 80"/>
                  <a:gd name="T8" fmla="*/ 79 w 98"/>
                  <a:gd name="T9" fmla="*/ 9 h 80"/>
                  <a:gd name="T10" fmla="*/ 87 w 98"/>
                  <a:gd name="T11" fmla="*/ 15 h 80"/>
                  <a:gd name="T12" fmla="*/ 87 w 98"/>
                  <a:gd name="T13" fmla="*/ 15 h 80"/>
                  <a:gd name="T14" fmla="*/ 92 w 98"/>
                  <a:gd name="T15" fmla="*/ 21 h 80"/>
                  <a:gd name="T16" fmla="*/ 96 w 98"/>
                  <a:gd name="T17" fmla="*/ 28 h 80"/>
                  <a:gd name="T18" fmla="*/ 97 w 98"/>
                  <a:gd name="T19" fmla="*/ 34 h 80"/>
                  <a:gd name="T20" fmla="*/ 98 w 98"/>
                  <a:gd name="T21" fmla="*/ 42 h 80"/>
                  <a:gd name="T22" fmla="*/ 97 w 98"/>
                  <a:gd name="T23" fmla="*/ 49 h 80"/>
                  <a:gd name="T24" fmla="*/ 95 w 98"/>
                  <a:gd name="T25" fmla="*/ 55 h 80"/>
                  <a:gd name="T26" fmla="*/ 91 w 98"/>
                  <a:gd name="T27" fmla="*/ 61 h 80"/>
                  <a:gd name="T28" fmla="*/ 86 w 98"/>
                  <a:gd name="T29" fmla="*/ 67 h 80"/>
                  <a:gd name="T30" fmla="*/ 86 w 98"/>
                  <a:gd name="T31" fmla="*/ 67 h 80"/>
                  <a:gd name="T32" fmla="*/ 81 w 98"/>
                  <a:gd name="T33" fmla="*/ 71 h 80"/>
                  <a:gd name="T34" fmla="*/ 76 w 98"/>
                  <a:gd name="T35" fmla="*/ 74 h 80"/>
                  <a:gd name="T36" fmla="*/ 72 w 98"/>
                  <a:gd name="T37" fmla="*/ 77 h 80"/>
                  <a:gd name="T38" fmla="*/ 66 w 98"/>
                  <a:gd name="T39" fmla="*/ 78 h 80"/>
                  <a:gd name="T40" fmla="*/ 54 w 98"/>
                  <a:gd name="T41" fmla="*/ 80 h 80"/>
                  <a:gd name="T42" fmla="*/ 42 w 98"/>
                  <a:gd name="T43" fmla="*/ 80 h 80"/>
                  <a:gd name="T44" fmla="*/ 42 w 98"/>
                  <a:gd name="T45" fmla="*/ 80 h 80"/>
                  <a:gd name="T46" fmla="*/ 33 w 98"/>
                  <a:gd name="T47" fmla="*/ 79 h 80"/>
                  <a:gd name="T48" fmla="*/ 24 w 98"/>
                  <a:gd name="T49" fmla="*/ 76 h 80"/>
                  <a:gd name="T50" fmla="*/ 16 w 98"/>
                  <a:gd name="T51" fmla="*/ 72 h 80"/>
                  <a:gd name="T52" fmla="*/ 9 w 98"/>
                  <a:gd name="T53" fmla="*/ 65 h 80"/>
                  <a:gd name="T54" fmla="*/ 9 w 98"/>
                  <a:gd name="T55" fmla="*/ 65 h 80"/>
                  <a:gd name="T56" fmla="*/ 4 w 98"/>
                  <a:gd name="T57" fmla="*/ 58 h 80"/>
                  <a:gd name="T58" fmla="*/ 1 w 98"/>
                  <a:gd name="T59" fmla="*/ 51 h 80"/>
                  <a:gd name="T60" fmla="*/ 0 w 98"/>
                  <a:gd name="T61" fmla="*/ 43 h 80"/>
                  <a:gd name="T62" fmla="*/ 0 w 98"/>
                  <a:gd name="T63" fmla="*/ 36 h 80"/>
                  <a:gd name="T64" fmla="*/ 1 w 98"/>
                  <a:gd name="T65" fmla="*/ 29 h 80"/>
                  <a:gd name="T66" fmla="*/ 4 w 98"/>
                  <a:gd name="T67" fmla="*/ 22 h 80"/>
                  <a:gd name="T68" fmla="*/ 9 w 98"/>
                  <a:gd name="T69" fmla="*/ 17 h 80"/>
                  <a:gd name="T70" fmla="*/ 14 w 98"/>
                  <a:gd name="T71" fmla="*/ 11 h 80"/>
                  <a:gd name="T72" fmla="*/ 14 w 98"/>
                  <a:gd name="T73" fmla="*/ 11 h 80"/>
                  <a:gd name="T74" fmla="*/ 22 w 98"/>
                  <a:gd name="T75" fmla="*/ 6 h 80"/>
                  <a:gd name="T76" fmla="*/ 31 w 98"/>
                  <a:gd name="T77" fmla="*/ 2 h 80"/>
                  <a:gd name="T78" fmla="*/ 40 w 98"/>
                  <a:gd name="T79" fmla="*/ 1 h 80"/>
                  <a:gd name="T80" fmla="*/ 48 w 98"/>
                  <a:gd name="T8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80">
                    <a:moveTo>
                      <a:pt x="48" y="0"/>
                    </a:moveTo>
                    <a:lnTo>
                      <a:pt x="48" y="0"/>
                    </a:lnTo>
                    <a:lnTo>
                      <a:pt x="59" y="1"/>
                    </a:lnTo>
                    <a:lnTo>
                      <a:pt x="69" y="3"/>
                    </a:lnTo>
                    <a:lnTo>
                      <a:pt x="79" y="9"/>
                    </a:lnTo>
                    <a:lnTo>
                      <a:pt x="87" y="15"/>
                    </a:lnTo>
                    <a:lnTo>
                      <a:pt x="87" y="15"/>
                    </a:lnTo>
                    <a:lnTo>
                      <a:pt x="92" y="21"/>
                    </a:lnTo>
                    <a:lnTo>
                      <a:pt x="96" y="28"/>
                    </a:lnTo>
                    <a:lnTo>
                      <a:pt x="97" y="34"/>
                    </a:lnTo>
                    <a:lnTo>
                      <a:pt x="98" y="42"/>
                    </a:lnTo>
                    <a:lnTo>
                      <a:pt x="97" y="49"/>
                    </a:lnTo>
                    <a:lnTo>
                      <a:pt x="95" y="55"/>
                    </a:lnTo>
                    <a:lnTo>
                      <a:pt x="91" y="61"/>
                    </a:lnTo>
                    <a:lnTo>
                      <a:pt x="86" y="67"/>
                    </a:lnTo>
                    <a:lnTo>
                      <a:pt x="86" y="67"/>
                    </a:lnTo>
                    <a:lnTo>
                      <a:pt x="81" y="71"/>
                    </a:lnTo>
                    <a:lnTo>
                      <a:pt x="76" y="74"/>
                    </a:lnTo>
                    <a:lnTo>
                      <a:pt x="72" y="77"/>
                    </a:lnTo>
                    <a:lnTo>
                      <a:pt x="66" y="78"/>
                    </a:lnTo>
                    <a:lnTo>
                      <a:pt x="54" y="80"/>
                    </a:lnTo>
                    <a:lnTo>
                      <a:pt x="42" y="80"/>
                    </a:lnTo>
                    <a:lnTo>
                      <a:pt x="42" y="80"/>
                    </a:lnTo>
                    <a:lnTo>
                      <a:pt x="33" y="79"/>
                    </a:lnTo>
                    <a:lnTo>
                      <a:pt x="24" y="76"/>
                    </a:lnTo>
                    <a:lnTo>
                      <a:pt x="16" y="72"/>
                    </a:lnTo>
                    <a:lnTo>
                      <a:pt x="9" y="65"/>
                    </a:lnTo>
                    <a:lnTo>
                      <a:pt x="9" y="65"/>
                    </a:lnTo>
                    <a:lnTo>
                      <a:pt x="4" y="58"/>
                    </a:lnTo>
                    <a:lnTo>
                      <a:pt x="1" y="51"/>
                    </a:lnTo>
                    <a:lnTo>
                      <a:pt x="0" y="43"/>
                    </a:lnTo>
                    <a:lnTo>
                      <a:pt x="0" y="36"/>
                    </a:lnTo>
                    <a:lnTo>
                      <a:pt x="1" y="29"/>
                    </a:lnTo>
                    <a:lnTo>
                      <a:pt x="4" y="22"/>
                    </a:lnTo>
                    <a:lnTo>
                      <a:pt x="9" y="17"/>
                    </a:lnTo>
                    <a:lnTo>
                      <a:pt x="14" y="11"/>
                    </a:lnTo>
                    <a:lnTo>
                      <a:pt x="14" y="11"/>
                    </a:lnTo>
                    <a:lnTo>
                      <a:pt x="22" y="6"/>
                    </a:lnTo>
                    <a:lnTo>
                      <a:pt x="31" y="2"/>
                    </a:lnTo>
                    <a:lnTo>
                      <a:pt x="40" y="1"/>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8">
                <a:extLst>
                  <a:ext uri="{FF2B5EF4-FFF2-40B4-BE49-F238E27FC236}">
                    <a16:creationId xmlns:a16="http://schemas.microsoft.com/office/drawing/2014/main" id="{0CF3463A-F780-4FED-96D7-3874EDB00EAF}"/>
                  </a:ext>
                </a:extLst>
              </p:cNvPr>
              <p:cNvSpPr>
                <a:spLocks noEditPoints="1"/>
              </p:cNvSpPr>
              <p:nvPr userDrawn="1"/>
            </p:nvSpPr>
            <p:spPr bwMode="auto">
              <a:xfrm>
                <a:off x="8213726" y="298451"/>
                <a:ext cx="646113" cy="511175"/>
              </a:xfrm>
              <a:custGeom>
                <a:avLst/>
                <a:gdLst>
                  <a:gd name="T0" fmla="*/ 173 w 370"/>
                  <a:gd name="T1" fmla="*/ 145 h 293"/>
                  <a:gd name="T2" fmla="*/ 137 w 370"/>
                  <a:gd name="T3" fmla="*/ 53 h 293"/>
                  <a:gd name="T4" fmla="*/ 92 w 370"/>
                  <a:gd name="T5" fmla="*/ 145 h 293"/>
                  <a:gd name="T6" fmla="*/ 173 w 370"/>
                  <a:gd name="T7" fmla="*/ 145 h 293"/>
                  <a:gd name="T8" fmla="*/ 282 w 370"/>
                  <a:gd name="T9" fmla="*/ 145 h 293"/>
                  <a:gd name="T10" fmla="*/ 246 w 370"/>
                  <a:gd name="T11" fmla="*/ 54 h 293"/>
                  <a:gd name="T12" fmla="*/ 202 w 370"/>
                  <a:gd name="T13" fmla="*/ 145 h 293"/>
                  <a:gd name="T14" fmla="*/ 282 w 370"/>
                  <a:gd name="T15" fmla="*/ 145 h 293"/>
                  <a:gd name="T16" fmla="*/ 186 w 370"/>
                  <a:gd name="T17" fmla="*/ 176 h 293"/>
                  <a:gd name="T18" fmla="*/ 177 w 370"/>
                  <a:gd name="T19" fmla="*/ 195 h 293"/>
                  <a:gd name="T20" fmla="*/ 137 w 370"/>
                  <a:gd name="T21" fmla="*/ 277 h 293"/>
                  <a:gd name="T22" fmla="*/ 132 w 370"/>
                  <a:gd name="T23" fmla="*/ 293 h 293"/>
                  <a:gd name="T24" fmla="*/ 109 w 370"/>
                  <a:gd name="T25" fmla="*/ 293 h 293"/>
                  <a:gd name="T26" fmla="*/ 115 w 370"/>
                  <a:gd name="T27" fmla="*/ 282 h 293"/>
                  <a:gd name="T28" fmla="*/ 131 w 370"/>
                  <a:gd name="T29" fmla="*/ 252 h 293"/>
                  <a:gd name="T30" fmla="*/ 176 w 370"/>
                  <a:gd name="T31" fmla="*/ 159 h 293"/>
                  <a:gd name="T32" fmla="*/ 177 w 370"/>
                  <a:gd name="T33" fmla="*/ 156 h 293"/>
                  <a:gd name="T34" fmla="*/ 174 w 370"/>
                  <a:gd name="T35" fmla="*/ 156 h 293"/>
                  <a:gd name="T36" fmla="*/ 89 w 370"/>
                  <a:gd name="T37" fmla="*/ 156 h 293"/>
                  <a:gd name="T38" fmla="*/ 85 w 370"/>
                  <a:gd name="T39" fmla="*/ 158 h 293"/>
                  <a:gd name="T40" fmla="*/ 27 w 370"/>
                  <a:gd name="T41" fmla="*/ 281 h 293"/>
                  <a:gd name="T42" fmla="*/ 23 w 370"/>
                  <a:gd name="T43" fmla="*/ 293 h 293"/>
                  <a:gd name="T44" fmla="*/ 0 w 370"/>
                  <a:gd name="T45" fmla="*/ 293 h 293"/>
                  <a:gd name="T46" fmla="*/ 6 w 370"/>
                  <a:gd name="T47" fmla="*/ 282 h 293"/>
                  <a:gd name="T48" fmla="*/ 25 w 370"/>
                  <a:gd name="T49" fmla="*/ 245 h 293"/>
                  <a:gd name="T50" fmla="*/ 73 w 370"/>
                  <a:gd name="T51" fmla="*/ 147 h 293"/>
                  <a:gd name="T52" fmla="*/ 139 w 370"/>
                  <a:gd name="T53" fmla="*/ 11 h 293"/>
                  <a:gd name="T54" fmla="*/ 144 w 370"/>
                  <a:gd name="T55" fmla="*/ 0 h 293"/>
                  <a:gd name="T56" fmla="*/ 193 w 370"/>
                  <a:gd name="T57" fmla="*/ 124 h 293"/>
                  <a:gd name="T58" fmla="*/ 253 w 370"/>
                  <a:gd name="T59" fmla="*/ 0 h 293"/>
                  <a:gd name="T60" fmla="*/ 259 w 370"/>
                  <a:gd name="T61" fmla="*/ 15 h 293"/>
                  <a:gd name="T62" fmla="*/ 363 w 370"/>
                  <a:gd name="T63" fmla="*/ 278 h 293"/>
                  <a:gd name="T64" fmla="*/ 370 w 370"/>
                  <a:gd name="T65" fmla="*/ 293 h 293"/>
                  <a:gd name="T66" fmla="*/ 337 w 370"/>
                  <a:gd name="T67" fmla="*/ 293 h 293"/>
                  <a:gd name="T68" fmla="*/ 324 w 370"/>
                  <a:gd name="T69" fmla="*/ 252 h 293"/>
                  <a:gd name="T70" fmla="*/ 287 w 370"/>
                  <a:gd name="T71" fmla="*/ 156 h 293"/>
                  <a:gd name="T72" fmla="*/ 206 w 370"/>
                  <a:gd name="T73" fmla="*/ 156 h 293"/>
                  <a:gd name="T74" fmla="*/ 261 w 370"/>
                  <a:gd name="T75" fmla="*/ 293 h 293"/>
                  <a:gd name="T76" fmla="*/ 228 w 370"/>
                  <a:gd name="T77" fmla="*/ 293 h 293"/>
                  <a:gd name="T78" fmla="*/ 213 w 370"/>
                  <a:gd name="T79" fmla="*/ 247 h 293"/>
                  <a:gd name="T80" fmla="*/ 187 w 370"/>
                  <a:gd name="T81" fmla="*/ 179 h 293"/>
                  <a:gd name="T82" fmla="*/ 186 w 370"/>
                  <a:gd name="T83" fmla="*/ 1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293">
                    <a:moveTo>
                      <a:pt x="173" y="145"/>
                    </a:moveTo>
                    <a:cubicBezTo>
                      <a:pt x="161" y="115"/>
                      <a:pt x="149" y="84"/>
                      <a:pt x="137" y="53"/>
                    </a:cubicBezTo>
                    <a:cubicBezTo>
                      <a:pt x="122" y="84"/>
                      <a:pt x="107" y="115"/>
                      <a:pt x="92" y="145"/>
                    </a:cubicBezTo>
                    <a:lnTo>
                      <a:pt x="173" y="145"/>
                    </a:lnTo>
                    <a:close/>
                    <a:moveTo>
                      <a:pt x="282" y="145"/>
                    </a:moveTo>
                    <a:cubicBezTo>
                      <a:pt x="270" y="114"/>
                      <a:pt x="258" y="84"/>
                      <a:pt x="246" y="54"/>
                    </a:cubicBezTo>
                    <a:cubicBezTo>
                      <a:pt x="239" y="64"/>
                      <a:pt x="201" y="143"/>
                      <a:pt x="202" y="145"/>
                    </a:cubicBezTo>
                    <a:lnTo>
                      <a:pt x="282" y="145"/>
                    </a:lnTo>
                    <a:close/>
                    <a:moveTo>
                      <a:pt x="186" y="176"/>
                    </a:moveTo>
                    <a:cubicBezTo>
                      <a:pt x="183" y="183"/>
                      <a:pt x="180" y="189"/>
                      <a:pt x="177" y="195"/>
                    </a:cubicBezTo>
                    <a:cubicBezTo>
                      <a:pt x="164" y="222"/>
                      <a:pt x="150" y="250"/>
                      <a:pt x="137" y="277"/>
                    </a:cubicBezTo>
                    <a:cubicBezTo>
                      <a:pt x="135" y="282"/>
                      <a:pt x="134" y="288"/>
                      <a:pt x="132" y="293"/>
                    </a:cubicBezTo>
                    <a:cubicBezTo>
                      <a:pt x="109" y="293"/>
                      <a:pt x="109" y="293"/>
                      <a:pt x="109" y="293"/>
                    </a:cubicBezTo>
                    <a:cubicBezTo>
                      <a:pt x="111" y="289"/>
                      <a:pt x="113" y="286"/>
                      <a:pt x="115" y="282"/>
                    </a:cubicBezTo>
                    <a:cubicBezTo>
                      <a:pt x="121" y="272"/>
                      <a:pt x="126" y="262"/>
                      <a:pt x="131" y="252"/>
                    </a:cubicBezTo>
                    <a:cubicBezTo>
                      <a:pt x="146" y="221"/>
                      <a:pt x="161" y="190"/>
                      <a:pt x="176" y="159"/>
                    </a:cubicBezTo>
                    <a:cubicBezTo>
                      <a:pt x="176" y="158"/>
                      <a:pt x="177" y="157"/>
                      <a:pt x="177" y="156"/>
                    </a:cubicBezTo>
                    <a:cubicBezTo>
                      <a:pt x="176" y="156"/>
                      <a:pt x="175" y="156"/>
                      <a:pt x="174" y="156"/>
                    </a:cubicBezTo>
                    <a:cubicBezTo>
                      <a:pt x="146" y="156"/>
                      <a:pt x="117" y="156"/>
                      <a:pt x="89" y="156"/>
                    </a:cubicBezTo>
                    <a:cubicBezTo>
                      <a:pt x="87" y="156"/>
                      <a:pt x="86" y="156"/>
                      <a:pt x="85" y="158"/>
                    </a:cubicBezTo>
                    <a:cubicBezTo>
                      <a:pt x="66" y="199"/>
                      <a:pt x="46" y="240"/>
                      <a:pt x="27" y="281"/>
                    </a:cubicBezTo>
                    <a:cubicBezTo>
                      <a:pt x="25" y="285"/>
                      <a:pt x="24" y="289"/>
                      <a:pt x="23" y="293"/>
                    </a:cubicBezTo>
                    <a:cubicBezTo>
                      <a:pt x="0" y="293"/>
                      <a:pt x="0" y="293"/>
                      <a:pt x="0" y="293"/>
                    </a:cubicBezTo>
                    <a:cubicBezTo>
                      <a:pt x="2" y="289"/>
                      <a:pt x="4" y="286"/>
                      <a:pt x="6" y="282"/>
                    </a:cubicBezTo>
                    <a:cubicBezTo>
                      <a:pt x="12" y="270"/>
                      <a:pt x="19" y="258"/>
                      <a:pt x="25" y="245"/>
                    </a:cubicBezTo>
                    <a:cubicBezTo>
                      <a:pt x="41" y="213"/>
                      <a:pt x="57" y="180"/>
                      <a:pt x="73" y="147"/>
                    </a:cubicBezTo>
                    <a:cubicBezTo>
                      <a:pt x="95" y="102"/>
                      <a:pt x="117" y="56"/>
                      <a:pt x="139" y="11"/>
                    </a:cubicBezTo>
                    <a:cubicBezTo>
                      <a:pt x="140" y="8"/>
                      <a:pt x="142" y="4"/>
                      <a:pt x="144" y="0"/>
                    </a:cubicBezTo>
                    <a:cubicBezTo>
                      <a:pt x="161" y="42"/>
                      <a:pt x="177" y="82"/>
                      <a:pt x="193" y="124"/>
                    </a:cubicBezTo>
                    <a:cubicBezTo>
                      <a:pt x="213" y="82"/>
                      <a:pt x="233" y="42"/>
                      <a:pt x="253" y="0"/>
                    </a:cubicBezTo>
                    <a:cubicBezTo>
                      <a:pt x="255" y="6"/>
                      <a:pt x="257" y="10"/>
                      <a:pt x="259" y="15"/>
                    </a:cubicBezTo>
                    <a:cubicBezTo>
                      <a:pt x="294" y="103"/>
                      <a:pt x="328" y="190"/>
                      <a:pt x="363" y="278"/>
                    </a:cubicBezTo>
                    <a:cubicBezTo>
                      <a:pt x="365" y="283"/>
                      <a:pt x="368" y="288"/>
                      <a:pt x="370" y="293"/>
                    </a:cubicBezTo>
                    <a:cubicBezTo>
                      <a:pt x="337" y="293"/>
                      <a:pt x="337" y="293"/>
                      <a:pt x="337" y="293"/>
                    </a:cubicBezTo>
                    <a:cubicBezTo>
                      <a:pt x="336" y="278"/>
                      <a:pt x="329" y="265"/>
                      <a:pt x="324" y="252"/>
                    </a:cubicBezTo>
                    <a:cubicBezTo>
                      <a:pt x="312" y="220"/>
                      <a:pt x="299" y="188"/>
                      <a:pt x="287" y="156"/>
                    </a:cubicBezTo>
                    <a:cubicBezTo>
                      <a:pt x="206" y="156"/>
                      <a:pt x="206" y="156"/>
                      <a:pt x="206" y="156"/>
                    </a:cubicBezTo>
                    <a:cubicBezTo>
                      <a:pt x="224" y="202"/>
                      <a:pt x="241" y="248"/>
                      <a:pt x="261" y="293"/>
                    </a:cubicBezTo>
                    <a:cubicBezTo>
                      <a:pt x="228" y="293"/>
                      <a:pt x="228" y="293"/>
                      <a:pt x="228" y="293"/>
                    </a:cubicBezTo>
                    <a:cubicBezTo>
                      <a:pt x="227" y="277"/>
                      <a:pt x="219" y="262"/>
                      <a:pt x="213" y="247"/>
                    </a:cubicBezTo>
                    <a:cubicBezTo>
                      <a:pt x="205" y="224"/>
                      <a:pt x="196" y="201"/>
                      <a:pt x="187" y="179"/>
                    </a:cubicBezTo>
                    <a:cubicBezTo>
                      <a:pt x="187" y="178"/>
                      <a:pt x="186" y="177"/>
                      <a:pt x="186" y="17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5" name="Freeform 9">
                <a:extLst>
                  <a:ext uri="{FF2B5EF4-FFF2-40B4-BE49-F238E27FC236}">
                    <a16:creationId xmlns:a16="http://schemas.microsoft.com/office/drawing/2014/main" id="{FCAB8B78-7530-447D-83A5-AC0BFA545FAC}"/>
                  </a:ext>
                </a:extLst>
              </p:cNvPr>
              <p:cNvSpPr>
                <a:spLocks noEditPoints="1"/>
              </p:cNvSpPr>
              <p:nvPr userDrawn="1"/>
            </p:nvSpPr>
            <p:spPr bwMode="auto">
              <a:xfrm>
                <a:off x="8375651" y="136526"/>
                <a:ext cx="171450" cy="130175"/>
              </a:xfrm>
              <a:custGeom>
                <a:avLst/>
                <a:gdLst>
                  <a:gd name="T0" fmla="*/ 26 w 98"/>
                  <a:gd name="T1" fmla="*/ 36 h 75"/>
                  <a:gd name="T2" fmla="*/ 31 w 98"/>
                  <a:gd name="T3" fmla="*/ 54 h 75"/>
                  <a:gd name="T4" fmla="*/ 66 w 98"/>
                  <a:gd name="T5" fmla="*/ 58 h 75"/>
                  <a:gd name="T6" fmla="*/ 68 w 98"/>
                  <a:gd name="T7" fmla="*/ 16 h 75"/>
                  <a:gd name="T8" fmla="*/ 37 w 98"/>
                  <a:gd name="T9" fmla="*/ 12 h 75"/>
                  <a:gd name="T10" fmla="*/ 26 w 98"/>
                  <a:gd name="T11" fmla="*/ 36 h 75"/>
                  <a:gd name="T12" fmla="*/ 50 w 98"/>
                  <a:gd name="T13" fmla="*/ 0 h 75"/>
                  <a:gd name="T14" fmla="*/ 85 w 98"/>
                  <a:gd name="T15" fmla="*/ 14 h 75"/>
                  <a:gd name="T16" fmla="*/ 84 w 98"/>
                  <a:gd name="T17" fmla="*/ 61 h 75"/>
                  <a:gd name="T18" fmla="*/ 44 w 98"/>
                  <a:gd name="T19" fmla="*/ 73 h 75"/>
                  <a:gd name="T20" fmla="*/ 14 w 98"/>
                  <a:gd name="T21" fmla="*/ 59 h 75"/>
                  <a:gd name="T22" fmla="*/ 19 w 98"/>
                  <a:gd name="T23" fmla="*/ 10 h 75"/>
                  <a:gd name="T24" fmla="*/ 50 w 98"/>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5">
                    <a:moveTo>
                      <a:pt x="26" y="36"/>
                    </a:moveTo>
                    <a:cubicBezTo>
                      <a:pt x="26" y="43"/>
                      <a:pt x="27" y="48"/>
                      <a:pt x="31" y="54"/>
                    </a:cubicBezTo>
                    <a:cubicBezTo>
                      <a:pt x="40" y="67"/>
                      <a:pt x="56" y="69"/>
                      <a:pt x="66" y="58"/>
                    </a:cubicBezTo>
                    <a:cubicBezTo>
                      <a:pt x="77" y="46"/>
                      <a:pt x="78" y="28"/>
                      <a:pt x="68" y="16"/>
                    </a:cubicBezTo>
                    <a:cubicBezTo>
                      <a:pt x="60" y="7"/>
                      <a:pt x="47" y="4"/>
                      <a:pt x="37" y="12"/>
                    </a:cubicBezTo>
                    <a:cubicBezTo>
                      <a:pt x="29" y="18"/>
                      <a:pt x="26" y="26"/>
                      <a:pt x="26" y="36"/>
                    </a:cubicBezTo>
                    <a:moveTo>
                      <a:pt x="50" y="0"/>
                    </a:moveTo>
                    <a:cubicBezTo>
                      <a:pt x="64" y="0"/>
                      <a:pt x="76" y="4"/>
                      <a:pt x="85" y="14"/>
                    </a:cubicBezTo>
                    <a:cubicBezTo>
                      <a:pt x="98" y="28"/>
                      <a:pt x="98" y="48"/>
                      <a:pt x="84" y="61"/>
                    </a:cubicBezTo>
                    <a:cubicBezTo>
                      <a:pt x="73" y="71"/>
                      <a:pt x="59" y="75"/>
                      <a:pt x="44" y="73"/>
                    </a:cubicBezTo>
                    <a:cubicBezTo>
                      <a:pt x="33" y="72"/>
                      <a:pt x="22" y="68"/>
                      <a:pt x="14" y="59"/>
                    </a:cubicBezTo>
                    <a:cubicBezTo>
                      <a:pt x="0" y="43"/>
                      <a:pt x="4" y="22"/>
                      <a:pt x="19" y="10"/>
                    </a:cubicBezTo>
                    <a:cubicBezTo>
                      <a:pt x="28" y="3"/>
                      <a:pt x="39" y="0"/>
                      <a:pt x="5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sp>
        <p:nvSpPr>
          <p:cNvPr id="18" name="Otsikko 1">
            <a:extLst>
              <a:ext uri="{FF2B5EF4-FFF2-40B4-BE49-F238E27FC236}">
                <a16:creationId xmlns:a16="http://schemas.microsoft.com/office/drawing/2014/main" id="{D79BDF0B-5394-4D4F-AD9B-EC0E27880858}"/>
              </a:ext>
            </a:extLst>
          </p:cNvPr>
          <p:cNvSpPr>
            <a:spLocks noGrp="1"/>
          </p:cNvSpPr>
          <p:nvPr>
            <p:ph type="title" hasCustomPrompt="1"/>
          </p:nvPr>
        </p:nvSpPr>
        <p:spPr>
          <a:xfrm>
            <a:off x="609600" y="1294507"/>
            <a:ext cx="10094912" cy="2279484"/>
          </a:xfrm>
        </p:spPr>
        <p:txBody>
          <a:bodyPr anchor="b"/>
          <a:lstStyle>
            <a:lvl1pPr>
              <a:defRPr>
                <a:solidFill>
                  <a:schemeClr val="bg1"/>
                </a:solidFill>
              </a:defRPr>
            </a:lvl1pPr>
          </a:lstStyle>
          <a:p>
            <a:r>
              <a:rPr lang="fi-FI" dirty="0" err="1"/>
              <a:t>Click</a:t>
            </a:r>
            <a:r>
              <a:rPr lang="fi-FI" dirty="0"/>
              <a:t> to </a:t>
            </a:r>
            <a:r>
              <a:rPr lang="fi-FI" dirty="0" err="1"/>
              <a:t>add</a:t>
            </a:r>
            <a:r>
              <a:rPr lang="fi-FI" dirty="0"/>
              <a:t> </a:t>
            </a:r>
            <a:r>
              <a:rPr lang="fi-FI" dirty="0" err="1"/>
              <a:t>title</a:t>
            </a:r>
            <a:endParaRPr lang="fi-FI" dirty="0"/>
          </a:p>
        </p:txBody>
      </p:sp>
      <p:sp>
        <p:nvSpPr>
          <p:cNvPr id="19" name="Sisällön paikkamerkki 3">
            <a:extLst>
              <a:ext uri="{FF2B5EF4-FFF2-40B4-BE49-F238E27FC236}">
                <a16:creationId xmlns:a16="http://schemas.microsoft.com/office/drawing/2014/main" id="{CCAEDDE6-DE9F-4487-83D9-7655CAD6F4A2}"/>
              </a:ext>
            </a:extLst>
          </p:cNvPr>
          <p:cNvSpPr>
            <a:spLocks noGrp="1"/>
          </p:cNvSpPr>
          <p:nvPr>
            <p:ph sz="half" idx="2" hasCustomPrompt="1"/>
          </p:nvPr>
        </p:nvSpPr>
        <p:spPr>
          <a:xfrm>
            <a:off x="609600" y="3909053"/>
            <a:ext cx="5582411" cy="2112235"/>
          </a:xfrm>
        </p:spPr>
        <p:txBody>
          <a:bodyPr>
            <a:noAutofit/>
          </a:bodyPr>
          <a:lstStyle>
            <a:lvl1pPr marL="0" indent="0">
              <a:buClr>
                <a:schemeClr val="tx2"/>
              </a:buClr>
              <a:buFont typeface="Arial" panose="020B0604020202020204" pitchFamily="34" charset="0"/>
              <a:buNone/>
              <a:defRPr sz="1867">
                <a:solidFill>
                  <a:schemeClr val="bg1"/>
                </a:solidFill>
              </a:defRPr>
            </a:lvl1pPr>
            <a:lvl2pPr marL="990575" indent="-380990">
              <a:buClr>
                <a:schemeClr val="tx2"/>
              </a:buClr>
              <a:buFont typeface="Arial" panose="020B0604020202020204" pitchFamily="34" charset="0"/>
              <a:buChar char="•"/>
              <a:defRPr sz="1867">
                <a:solidFill>
                  <a:schemeClr val="bg1"/>
                </a:solidFill>
              </a:defRPr>
            </a:lvl2pPr>
            <a:lvl3pPr marL="1523962" indent="-304792">
              <a:buClr>
                <a:schemeClr val="tx2"/>
              </a:buClr>
              <a:buFont typeface="Arial" panose="020B0604020202020204" pitchFamily="34" charset="0"/>
              <a:buChar char="•"/>
              <a:defRPr sz="1867">
                <a:solidFill>
                  <a:schemeClr val="bg1"/>
                </a:solidFill>
              </a:defRPr>
            </a:lvl3pPr>
            <a:lvl4pPr marL="2133547" indent="-304792">
              <a:buClr>
                <a:schemeClr val="tx2"/>
              </a:buClr>
              <a:buFont typeface="Arial" panose="020B0604020202020204" pitchFamily="34" charset="0"/>
              <a:buChar char="•"/>
              <a:defRPr sz="1867">
                <a:solidFill>
                  <a:schemeClr val="bg1"/>
                </a:solidFill>
              </a:defRPr>
            </a:lvl4pPr>
            <a:lvl5pPr marL="2743131" indent="-304792">
              <a:buClr>
                <a:schemeClr val="tx2"/>
              </a:buClr>
              <a:buFont typeface="Arial" panose="020B0604020202020204" pitchFamily="34" charset="0"/>
              <a:buChar char="•"/>
              <a:defRPr sz="1867">
                <a:solidFill>
                  <a:schemeClr val="bg1"/>
                </a:solidFill>
              </a:defRPr>
            </a:lvl5pPr>
            <a:lvl6pPr>
              <a:defRPr sz="2133"/>
            </a:lvl6pPr>
            <a:lvl7pPr>
              <a:defRPr sz="2133"/>
            </a:lvl7pPr>
            <a:lvl8pPr>
              <a:defRPr sz="2133"/>
            </a:lvl8pPr>
            <a:lvl9pPr>
              <a:defRPr sz="2133"/>
            </a:lvl9pPr>
          </a:lstStyle>
          <a:p>
            <a:pPr lvl="0"/>
            <a:r>
              <a:rPr lang="fi-FI" dirty="0" err="1"/>
              <a:t>Edit</a:t>
            </a:r>
            <a:r>
              <a:rPr lang="fi-FI" dirty="0"/>
              <a:t> </a:t>
            </a:r>
            <a:r>
              <a:rPr lang="fi-FI" dirty="0" err="1"/>
              <a:t>Text</a:t>
            </a:r>
            <a:r>
              <a:rPr lang="fi-FI" dirty="0"/>
              <a:t> Masters</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Tree>
    <p:extLst>
      <p:ext uri="{BB962C8B-B14F-4D97-AF65-F5344CB8AC3E}">
        <p14:creationId xmlns:p14="http://schemas.microsoft.com/office/powerpoint/2010/main" val="71723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ground color 3">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26FCC7F-6376-4108-9532-967C241147A5}" type="datetime1">
              <a:rPr lang="fi-FI" smtClean="0"/>
              <a:t>7.1.2025</a:t>
            </a:fld>
            <a:endParaRPr lang="fi-FI"/>
          </a:p>
        </p:txBody>
      </p:sp>
      <p:sp>
        <p:nvSpPr>
          <p:cNvPr id="3" name="Alatunnisteen paikkamerkki 2"/>
          <p:cNvSpPr>
            <a:spLocks noGrp="1"/>
          </p:cNvSpPr>
          <p:nvPr>
            <p:ph type="ftr" sz="quarter" idx="11"/>
          </p:nvPr>
        </p:nvSpPr>
        <p:spPr/>
        <p:txBody>
          <a:bodyPr/>
          <a:lstStyle/>
          <a:p>
            <a:r>
              <a:rPr lang="fi-FI"/>
              <a:t>footer</a:t>
            </a:r>
          </a:p>
        </p:txBody>
      </p:sp>
      <p:sp>
        <p:nvSpPr>
          <p:cNvPr id="4" name="Dian numeron paikkamerkki 3"/>
          <p:cNvSpPr>
            <a:spLocks noGrp="1"/>
          </p:cNvSpPr>
          <p:nvPr>
            <p:ph type="sldNum" sz="quarter" idx="12"/>
          </p:nvPr>
        </p:nvSpPr>
        <p:spPr/>
        <p:txBody>
          <a:bodyPr/>
          <a:lstStyle/>
          <a:p>
            <a:fld id="{D9553030-DA0E-469A-A148-F21CB72F8278}" type="slidenum">
              <a:rPr lang="fi-FI" smtClean="0"/>
              <a:t>‹#›</a:t>
            </a:fld>
            <a:endParaRPr lang="fi-FI"/>
          </a:p>
        </p:txBody>
      </p:sp>
      <p:sp>
        <p:nvSpPr>
          <p:cNvPr id="5" name="Otsikko 1">
            <a:extLst>
              <a:ext uri="{FF2B5EF4-FFF2-40B4-BE49-F238E27FC236}">
                <a16:creationId xmlns:a16="http://schemas.microsoft.com/office/drawing/2014/main" id="{91900A93-5AB7-4BF6-999E-D67833D47834}"/>
              </a:ext>
            </a:extLst>
          </p:cNvPr>
          <p:cNvSpPr>
            <a:spLocks noGrp="1"/>
          </p:cNvSpPr>
          <p:nvPr>
            <p:ph type="title" hasCustomPrompt="1"/>
          </p:nvPr>
        </p:nvSpPr>
        <p:spPr>
          <a:xfrm>
            <a:off x="609600" y="1294507"/>
            <a:ext cx="10094912" cy="2279484"/>
          </a:xfrm>
        </p:spPr>
        <p:txBody>
          <a:bodyPr anchor="b"/>
          <a:lstStyle>
            <a:lvl1pPr>
              <a:defRPr>
                <a:solidFill>
                  <a:schemeClr val="tx2"/>
                </a:solidFill>
              </a:defRPr>
            </a:lvl1pPr>
          </a:lstStyle>
          <a:p>
            <a:r>
              <a:rPr lang="fi-FI" dirty="0" err="1"/>
              <a:t>Click</a:t>
            </a:r>
            <a:r>
              <a:rPr lang="fi-FI" dirty="0"/>
              <a:t> to </a:t>
            </a:r>
            <a:r>
              <a:rPr lang="fi-FI" dirty="0" err="1"/>
              <a:t>add</a:t>
            </a:r>
            <a:r>
              <a:rPr lang="fi-FI" dirty="0"/>
              <a:t> </a:t>
            </a:r>
            <a:r>
              <a:rPr lang="fi-FI" dirty="0" err="1"/>
              <a:t>title</a:t>
            </a:r>
            <a:endParaRPr lang="fi-FI" dirty="0"/>
          </a:p>
        </p:txBody>
      </p:sp>
      <p:sp>
        <p:nvSpPr>
          <p:cNvPr id="6" name="Sisällön paikkamerkki 3">
            <a:extLst>
              <a:ext uri="{FF2B5EF4-FFF2-40B4-BE49-F238E27FC236}">
                <a16:creationId xmlns:a16="http://schemas.microsoft.com/office/drawing/2014/main" id="{64BD8270-67FE-4AC7-8700-85486DD2A4F3}"/>
              </a:ext>
            </a:extLst>
          </p:cNvPr>
          <p:cNvSpPr>
            <a:spLocks noGrp="1"/>
          </p:cNvSpPr>
          <p:nvPr>
            <p:ph sz="half" idx="2" hasCustomPrompt="1"/>
          </p:nvPr>
        </p:nvSpPr>
        <p:spPr>
          <a:xfrm>
            <a:off x="609600" y="3909053"/>
            <a:ext cx="5582411" cy="2112235"/>
          </a:xfrm>
        </p:spPr>
        <p:txBody>
          <a:bodyPr>
            <a:noAutofit/>
          </a:bodyPr>
          <a:lstStyle>
            <a:lvl1pPr marL="0" indent="0">
              <a:buClr>
                <a:schemeClr val="tx2"/>
              </a:buClr>
              <a:buFont typeface="Arial" panose="020B0604020202020204" pitchFamily="34" charset="0"/>
              <a:buNone/>
              <a:defRPr sz="1867">
                <a:solidFill>
                  <a:schemeClr val="tx1"/>
                </a:solidFill>
              </a:defRPr>
            </a:lvl1pPr>
            <a:lvl2pPr marL="990575" indent="-380990">
              <a:buClr>
                <a:schemeClr val="tx2"/>
              </a:buClr>
              <a:buFont typeface="Arial" panose="020B0604020202020204" pitchFamily="34" charset="0"/>
              <a:buChar char="•"/>
              <a:defRPr sz="1867">
                <a:solidFill>
                  <a:schemeClr val="tx1"/>
                </a:solidFill>
              </a:defRPr>
            </a:lvl2pPr>
            <a:lvl3pPr marL="1523962" indent="-304792">
              <a:buClr>
                <a:schemeClr val="tx2"/>
              </a:buClr>
              <a:buFont typeface="Arial" panose="020B0604020202020204" pitchFamily="34" charset="0"/>
              <a:buChar char="•"/>
              <a:defRPr sz="1867">
                <a:solidFill>
                  <a:schemeClr val="tx1"/>
                </a:solidFill>
              </a:defRPr>
            </a:lvl3pPr>
            <a:lvl4pPr marL="2133547" indent="-304792">
              <a:buClr>
                <a:schemeClr val="tx2"/>
              </a:buClr>
              <a:buFont typeface="Arial" panose="020B0604020202020204" pitchFamily="34" charset="0"/>
              <a:buChar char="•"/>
              <a:defRPr sz="1867">
                <a:solidFill>
                  <a:schemeClr val="tx1"/>
                </a:solidFill>
              </a:defRPr>
            </a:lvl4pPr>
            <a:lvl5pPr marL="2743131" indent="-304792">
              <a:buClr>
                <a:schemeClr val="tx2"/>
              </a:buClr>
              <a:buFont typeface="Arial" panose="020B0604020202020204" pitchFamily="34" charset="0"/>
              <a:buChar char="•"/>
              <a:defRPr sz="1867">
                <a:solidFill>
                  <a:schemeClr val="tx1"/>
                </a:solidFill>
              </a:defRPr>
            </a:lvl5pPr>
            <a:lvl6pPr>
              <a:defRPr sz="2133"/>
            </a:lvl6pPr>
            <a:lvl7pPr>
              <a:defRPr sz="2133"/>
            </a:lvl7pPr>
            <a:lvl8pPr>
              <a:defRPr sz="2133"/>
            </a:lvl8pPr>
            <a:lvl9pPr>
              <a:defRPr sz="2133"/>
            </a:lvl9pPr>
          </a:lstStyle>
          <a:p>
            <a:pPr lvl="0"/>
            <a:r>
              <a:rPr lang="fi-FI" dirty="0" err="1"/>
              <a:t>Edit</a:t>
            </a:r>
            <a:r>
              <a:rPr lang="fi-FI" dirty="0"/>
              <a:t> </a:t>
            </a:r>
            <a:r>
              <a:rPr lang="fi-FI" dirty="0" err="1"/>
              <a:t>Text</a:t>
            </a:r>
            <a:r>
              <a:rPr lang="fi-FI" dirty="0"/>
              <a:t> Masters</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Tree>
    <p:extLst>
      <p:ext uri="{BB962C8B-B14F-4D97-AF65-F5344CB8AC3E}">
        <p14:creationId xmlns:p14="http://schemas.microsoft.com/office/powerpoint/2010/main" val="3466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ubtitle page">
    <p:spTree>
      <p:nvGrpSpPr>
        <p:cNvPr id="1" name=""/>
        <p:cNvGrpSpPr/>
        <p:nvPr/>
      </p:nvGrpSpPr>
      <p:grpSpPr>
        <a:xfrm>
          <a:off x="0" y="0"/>
          <a:ext cx="0" cy="0"/>
          <a:chOff x="0" y="0"/>
          <a:chExt cx="0" cy="0"/>
        </a:xfrm>
      </p:grpSpPr>
      <p:sp>
        <p:nvSpPr>
          <p:cNvPr id="2" name="Otsikko 1"/>
          <p:cNvSpPr>
            <a:spLocks noGrp="1"/>
          </p:cNvSpPr>
          <p:nvPr>
            <p:ph type="title"/>
          </p:nvPr>
        </p:nvSpPr>
        <p:spPr>
          <a:xfrm>
            <a:off x="963084" y="3969081"/>
            <a:ext cx="10363200" cy="1362075"/>
          </a:xfrm>
        </p:spPr>
        <p:txBody>
          <a:bodyPr anchor="t"/>
          <a:lstStyle>
            <a:lvl1pPr algn="l">
              <a:defRPr sz="5333" b="1" cap="all"/>
            </a:lvl1pPr>
          </a:lstStyle>
          <a:p>
            <a:r>
              <a:rPr lang="en-US"/>
              <a:t>Click to edit Master title style</a:t>
            </a:r>
            <a:endParaRPr lang="fi-FI" dirty="0"/>
          </a:p>
        </p:txBody>
      </p:sp>
      <p:sp>
        <p:nvSpPr>
          <p:cNvPr id="3" name="Tekstin paikkamerkki 2"/>
          <p:cNvSpPr>
            <a:spLocks noGrp="1"/>
          </p:cNvSpPr>
          <p:nvPr>
            <p:ph type="body" idx="1" hasCustomPrompt="1"/>
          </p:nvPr>
        </p:nvSpPr>
        <p:spPr>
          <a:xfrm>
            <a:off x="963084" y="2372883"/>
            <a:ext cx="10363200" cy="1500187"/>
          </a:xfrm>
        </p:spPr>
        <p:txBody>
          <a:bodyPr anchor="b">
            <a:normAutofit/>
          </a:bodyPr>
          <a:lstStyle>
            <a:lvl1pPr marL="0" indent="0">
              <a:buNone/>
              <a:defRPr sz="1867">
                <a:solidFill>
                  <a:schemeClr val="bg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Basic text styles</a:t>
            </a:r>
            <a:endParaRPr lang="fi-FI" dirty="0"/>
          </a:p>
        </p:txBody>
      </p:sp>
      <p:sp>
        <p:nvSpPr>
          <p:cNvPr id="4" name="Päivämäärän paikkamerkki 3"/>
          <p:cNvSpPr>
            <a:spLocks noGrp="1"/>
          </p:cNvSpPr>
          <p:nvPr>
            <p:ph type="dt" sz="half" idx="10"/>
          </p:nvPr>
        </p:nvSpPr>
        <p:spPr/>
        <p:txBody>
          <a:bodyPr/>
          <a:lstStyle/>
          <a:p>
            <a:fld id="{E5BB6BFA-6907-4175-A0E0-A30EE32D172F}" type="datetime1">
              <a:rPr lang="fi-FI" smtClean="0"/>
              <a:t>7.1.2025</a:t>
            </a:fld>
            <a:endParaRPr lang="fi-FI"/>
          </a:p>
        </p:txBody>
      </p:sp>
      <p:sp>
        <p:nvSpPr>
          <p:cNvPr id="5" name="Alatunnisteen paikkamerkki 4"/>
          <p:cNvSpPr>
            <a:spLocks noGrp="1"/>
          </p:cNvSpPr>
          <p:nvPr>
            <p:ph type="ftr" sz="quarter" idx="11"/>
          </p:nvPr>
        </p:nvSpPr>
        <p:spPr/>
        <p:txBody>
          <a:bodyPr/>
          <a:lstStyle/>
          <a:p>
            <a:r>
              <a:rPr lang="fi-FI"/>
              <a:t>footer</a:t>
            </a:r>
          </a:p>
        </p:txBody>
      </p:sp>
      <p:sp>
        <p:nvSpPr>
          <p:cNvPr id="6" name="Dian numeron paikkamerkki 5"/>
          <p:cNvSpPr>
            <a:spLocks noGrp="1"/>
          </p:cNvSpPr>
          <p:nvPr>
            <p:ph type="sldNum" sz="quarter" idx="12"/>
          </p:nvPr>
        </p:nvSpPr>
        <p:spPr/>
        <p:txBody>
          <a:bodyPr/>
          <a:lstStyle/>
          <a:p>
            <a:fld id="{D9553030-DA0E-469A-A148-F21CB72F8278}" type="slidenum">
              <a:rPr lang="fi-FI" smtClean="0"/>
              <a:t>‹#›</a:t>
            </a:fld>
            <a:endParaRPr lang="fi-FI"/>
          </a:p>
        </p:txBody>
      </p:sp>
    </p:spTree>
    <p:extLst>
      <p:ext uri="{BB962C8B-B14F-4D97-AF65-F5344CB8AC3E}">
        <p14:creationId xmlns:p14="http://schemas.microsoft.com/office/powerpoint/2010/main" val="33744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itl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389717" y="4800600"/>
            <a:ext cx="7315200" cy="566739"/>
          </a:xfrm>
        </p:spPr>
        <p:txBody>
          <a:bodyPr anchor="t"/>
          <a:lstStyle>
            <a:lvl1pPr algn="l">
              <a:defRPr sz="2667" b="1"/>
            </a:lvl1pPr>
          </a:lstStyle>
          <a:p>
            <a:r>
              <a:rPr lang="en-US" dirty="0"/>
              <a:t>Edit basic style. Click to SH.
</a:t>
            </a:r>
            <a:endParaRPr lang="fi-FI" dirty="0"/>
          </a:p>
        </p:txBody>
      </p:sp>
      <p:sp>
        <p:nvSpPr>
          <p:cNvPr id="4" name="Tekstin paikkamerkki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Päivämäärän paikkamerkki 4"/>
          <p:cNvSpPr>
            <a:spLocks noGrp="1"/>
          </p:cNvSpPr>
          <p:nvPr>
            <p:ph type="dt" sz="half" idx="10"/>
          </p:nvPr>
        </p:nvSpPr>
        <p:spPr/>
        <p:txBody>
          <a:bodyPr/>
          <a:lstStyle/>
          <a:p>
            <a:fld id="{60AC1D79-9618-4935-9B33-2EFCC117DC3F}" type="datetime1">
              <a:rPr lang="fi-FI" smtClean="0"/>
              <a:t>7.1.2025</a:t>
            </a:fld>
            <a:endParaRPr lang="fi-FI"/>
          </a:p>
        </p:txBody>
      </p:sp>
      <p:sp>
        <p:nvSpPr>
          <p:cNvPr id="6" name="Alatunnisteen paikkamerkki 5"/>
          <p:cNvSpPr>
            <a:spLocks noGrp="1"/>
          </p:cNvSpPr>
          <p:nvPr>
            <p:ph type="ftr" sz="quarter" idx="11"/>
          </p:nvPr>
        </p:nvSpPr>
        <p:spPr/>
        <p:txBody>
          <a:bodyPr/>
          <a:lstStyle/>
          <a:p>
            <a:r>
              <a:rPr lang="fi-FI"/>
              <a:t>footer</a:t>
            </a:r>
          </a:p>
        </p:txBody>
      </p:sp>
      <p:sp>
        <p:nvSpPr>
          <p:cNvPr id="7" name="Dian numeron paikkamerkki 6"/>
          <p:cNvSpPr>
            <a:spLocks noGrp="1"/>
          </p:cNvSpPr>
          <p:nvPr>
            <p:ph type="sldNum" sz="quarter" idx="12"/>
          </p:nvPr>
        </p:nvSpPr>
        <p:spPr/>
        <p:txBody>
          <a:bodyPr/>
          <a:lstStyle/>
          <a:p>
            <a:fld id="{D9553030-DA0E-469A-A148-F21CB72F8278}" type="slidenum">
              <a:rPr lang="fi-FI" smtClean="0"/>
              <a:t>‹#›</a:t>
            </a:fld>
            <a:endParaRPr lang="fi-FI"/>
          </a:p>
        </p:txBody>
      </p:sp>
      <p:sp>
        <p:nvSpPr>
          <p:cNvPr id="8" name="Sisällön paikkamerkki 5">
            <a:extLst>
              <a:ext uri="{FF2B5EF4-FFF2-40B4-BE49-F238E27FC236}">
                <a16:creationId xmlns:a16="http://schemas.microsoft.com/office/drawing/2014/main" id="{E3B537AB-5039-4079-930A-2932C9926209}"/>
              </a:ext>
            </a:extLst>
          </p:cNvPr>
          <p:cNvSpPr>
            <a:spLocks noGrp="1"/>
          </p:cNvSpPr>
          <p:nvPr>
            <p:ph sz="quarter" idx="4" hasCustomPrompt="1"/>
          </p:nvPr>
        </p:nvSpPr>
        <p:spPr>
          <a:xfrm>
            <a:off x="2389717" y="597343"/>
            <a:ext cx="7315200" cy="4203256"/>
          </a:xfrm>
        </p:spPr>
        <p:txBody>
          <a:bodyPr>
            <a:normAutofit/>
          </a:bodyPr>
          <a:lstStyle>
            <a:lvl1pPr marL="0" indent="0">
              <a:buFontTx/>
              <a:buNone/>
              <a:defRPr sz="1867"/>
            </a:lvl1pPr>
            <a:lvl2pPr marL="609585" indent="0">
              <a:buFontTx/>
              <a:buNone/>
              <a:defRPr sz="1867"/>
            </a:lvl2pPr>
            <a:lvl3pPr marL="1219170" indent="0">
              <a:buFontTx/>
              <a:buNone/>
              <a:defRPr sz="1867"/>
            </a:lvl3pPr>
            <a:lvl4pPr marL="1828754" indent="0">
              <a:buFontTx/>
              <a:buNone/>
              <a:defRPr sz="1867"/>
            </a:lvl4pPr>
            <a:lvl5pPr marL="2438339" indent="0">
              <a:buFontTx/>
              <a:buNone/>
              <a:defRPr sz="1867"/>
            </a:lvl5pPr>
            <a:lvl6pPr>
              <a:defRPr sz="2133"/>
            </a:lvl6pPr>
            <a:lvl7pPr>
              <a:defRPr sz="2133"/>
            </a:lvl7pPr>
            <a:lvl8pPr>
              <a:defRPr sz="2133"/>
            </a:lvl8pPr>
            <a:lvl9pPr>
              <a:defRPr sz="2133"/>
            </a:lvl9pPr>
          </a:lstStyle>
          <a:p>
            <a:pPr lvl="0"/>
            <a:r>
              <a:rPr lang="en-US" dirty="0"/>
              <a:t>Click to edit Basic text styles
</a:t>
            </a:r>
            <a:endParaRPr lang="fi-FI" dirty="0"/>
          </a:p>
        </p:txBody>
      </p:sp>
    </p:spTree>
    <p:extLst>
      <p:ext uri="{BB962C8B-B14F-4D97-AF65-F5344CB8AC3E}">
        <p14:creationId xmlns:p14="http://schemas.microsoft.com/office/powerpoint/2010/main" val="87830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FI"/>
          </a:p>
        </p:txBody>
      </p:sp>
      <p:sp>
        <p:nvSpPr>
          <p:cNvPr id="4" name="Date Placeholder 3"/>
          <p:cNvSpPr>
            <a:spLocks noGrp="1"/>
          </p:cNvSpPr>
          <p:nvPr>
            <p:ph type="dt" sz="half" idx="10"/>
          </p:nvPr>
        </p:nvSpPr>
        <p:spPr/>
        <p:txBody>
          <a:bodyPr/>
          <a:lstStyle/>
          <a:p>
            <a:fld id="{308F5458-64BF-434E-BAB1-AAA46CA14346}" type="datetimeFigureOut">
              <a:rPr lang="sv-FI" smtClean="0"/>
              <a:t>07-01-2025</a:t>
            </a:fld>
            <a:endParaRPr lang="sv-FI"/>
          </a:p>
        </p:txBody>
      </p:sp>
      <p:sp>
        <p:nvSpPr>
          <p:cNvPr id="5" name="Footer Placeholder 4"/>
          <p:cNvSpPr>
            <a:spLocks noGrp="1"/>
          </p:cNvSpPr>
          <p:nvPr>
            <p:ph type="ftr" sz="quarter" idx="11"/>
          </p:nvPr>
        </p:nvSpPr>
        <p:spPr/>
        <p:txBody>
          <a:bodyPr/>
          <a:lstStyle/>
          <a:p>
            <a:endParaRPr lang="sv-FI"/>
          </a:p>
        </p:txBody>
      </p:sp>
      <p:sp>
        <p:nvSpPr>
          <p:cNvPr id="6" name="Slide Number Placeholder 5"/>
          <p:cNvSpPr>
            <a:spLocks noGrp="1"/>
          </p:cNvSpPr>
          <p:nvPr>
            <p:ph type="sldNum" sz="quarter" idx="12"/>
          </p:nvPr>
        </p:nvSpPr>
        <p:spPr/>
        <p:txBody>
          <a:bodyPr/>
          <a:lstStyle/>
          <a:p>
            <a:fld id="{8E87616C-DCA7-43CB-B895-F613C3ACD16A}" type="slidenum">
              <a:rPr lang="sv-FI" smtClean="0"/>
              <a:t>‹#›</a:t>
            </a:fld>
            <a:endParaRPr lang="sv-FI"/>
          </a:p>
        </p:txBody>
      </p:sp>
    </p:spTree>
    <p:extLst>
      <p:ext uri="{BB962C8B-B14F-4D97-AF65-F5344CB8AC3E}">
        <p14:creationId xmlns:p14="http://schemas.microsoft.com/office/powerpoint/2010/main" val="428085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 text">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0" y="1037861"/>
            <a:ext cx="10972800" cy="1143000"/>
          </a:xfrm>
        </p:spPr>
        <p:txBody>
          <a:bodyPr anchor="t">
            <a:normAutofit/>
          </a:bodyPr>
          <a:lstStyle>
            <a:lvl1pPr>
              <a:defRPr sz="5867">
                <a:solidFill>
                  <a:schemeClr val="tx2"/>
                </a:solidFill>
              </a:defRPr>
            </a:lvl1pPr>
          </a:lstStyle>
          <a:p>
            <a:r>
              <a:rPr lang="fi-FI" dirty="0" err="1"/>
              <a:t>Click</a:t>
            </a:r>
            <a:r>
              <a:rPr lang="fi-FI" dirty="0"/>
              <a:t> to </a:t>
            </a:r>
            <a:r>
              <a:rPr lang="fi-FI" dirty="0" err="1"/>
              <a:t>add</a:t>
            </a:r>
            <a:r>
              <a:rPr lang="fi-FI" dirty="0"/>
              <a:t> </a:t>
            </a:r>
            <a:r>
              <a:rPr lang="fi-FI" dirty="0" err="1"/>
              <a:t>title</a:t>
            </a:r>
            <a:endParaRPr lang="fi-FI" dirty="0"/>
          </a:p>
        </p:txBody>
      </p:sp>
      <p:sp>
        <p:nvSpPr>
          <p:cNvPr id="3" name="Sisällön paikkamerkki 2"/>
          <p:cNvSpPr>
            <a:spLocks noGrp="1"/>
          </p:cNvSpPr>
          <p:nvPr>
            <p:ph idx="1" hasCustomPrompt="1"/>
          </p:nvPr>
        </p:nvSpPr>
        <p:spPr>
          <a:xfrm>
            <a:off x="609600" y="2332037"/>
            <a:ext cx="10972800" cy="3689251"/>
          </a:xfrm>
        </p:spPr>
        <p:txBody>
          <a:bodyPr>
            <a:normAutofit/>
          </a:bodyPr>
          <a:lstStyle>
            <a:lvl1pPr>
              <a:defRPr sz="1867"/>
            </a:lvl1pPr>
            <a:lvl2pPr>
              <a:defRPr sz="1867"/>
            </a:lvl2pPr>
            <a:lvl3pPr>
              <a:defRPr sz="1867"/>
            </a:lvl3pPr>
            <a:lvl4pPr>
              <a:defRPr sz="1867"/>
            </a:lvl4pPr>
            <a:lvl5pPr>
              <a:defRPr sz="1867"/>
            </a:lvl5pPr>
          </a:lstStyle>
          <a:p>
            <a:pPr lvl="0"/>
            <a:r>
              <a:rPr lang="fi-FI" dirty="0" err="1"/>
              <a:t>Edit</a:t>
            </a:r>
            <a:r>
              <a:rPr lang="fi-FI" dirty="0"/>
              <a:t> </a:t>
            </a:r>
            <a:r>
              <a:rPr lang="fi-FI" dirty="0" err="1"/>
              <a:t>Text</a:t>
            </a:r>
            <a:r>
              <a:rPr lang="fi-FI" dirty="0"/>
              <a:t> Masters</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 name="Päivämäärän paikkamerkki 3"/>
          <p:cNvSpPr>
            <a:spLocks noGrp="1"/>
          </p:cNvSpPr>
          <p:nvPr>
            <p:ph type="dt" sz="half" idx="10"/>
          </p:nvPr>
        </p:nvSpPr>
        <p:spPr/>
        <p:txBody>
          <a:bodyPr/>
          <a:lstStyle/>
          <a:p>
            <a:fld id="{D9B00C95-1044-4E34-ABC2-DF83F0F6E9C2}" type="datetime1">
              <a:rPr lang="fi-FI" smtClean="0"/>
              <a:t>7.1.2025</a:t>
            </a:fld>
            <a:endParaRPr lang="fi-FI"/>
          </a:p>
        </p:txBody>
      </p:sp>
      <p:sp>
        <p:nvSpPr>
          <p:cNvPr id="5" name="Alatunnisteen paikkamerkki 4"/>
          <p:cNvSpPr>
            <a:spLocks noGrp="1"/>
          </p:cNvSpPr>
          <p:nvPr>
            <p:ph type="ftr" sz="quarter" idx="11"/>
          </p:nvPr>
        </p:nvSpPr>
        <p:spPr/>
        <p:txBody>
          <a:bodyPr/>
          <a:lstStyle/>
          <a:p>
            <a:r>
              <a:rPr lang="fi-FI"/>
              <a:t>footer</a:t>
            </a:r>
          </a:p>
        </p:txBody>
      </p:sp>
      <p:sp>
        <p:nvSpPr>
          <p:cNvPr id="6" name="Dian numeron paikkamerkki 5"/>
          <p:cNvSpPr>
            <a:spLocks noGrp="1"/>
          </p:cNvSpPr>
          <p:nvPr>
            <p:ph type="sldNum" sz="quarter" idx="12"/>
          </p:nvPr>
        </p:nvSpPr>
        <p:spPr/>
        <p:txBody>
          <a:bodyPr/>
          <a:lstStyle/>
          <a:p>
            <a:fld id="{D9553030-DA0E-469A-A148-F21CB72F8278}" type="slidenum">
              <a:rPr lang="fi-FI" smtClean="0"/>
              <a:t>‹#›</a:t>
            </a:fld>
            <a:endParaRPr lang="fi-FI"/>
          </a:p>
        </p:txBody>
      </p:sp>
    </p:spTree>
    <p:extLst>
      <p:ext uri="{BB962C8B-B14F-4D97-AF65-F5344CB8AC3E}">
        <p14:creationId xmlns:p14="http://schemas.microsoft.com/office/powerpoint/2010/main" val="260288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3" name="Sisällön paikkamerkki 2"/>
          <p:cNvSpPr>
            <a:spLocks noGrp="1"/>
          </p:cNvSpPr>
          <p:nvPr>
            <p:ph sz="half" idx="1" hasCustomPrompt="1"/>
          </p:nvPr>
        </p:nvSpPr>
        <p:spPr>
          <a:xfrm>
            <a:off x="0" y="0"/>
            <a:ext cx="5999989" cy="6858000"/>
          </a:xfrm>
          <a:blipFill>
            <a:blip r:embed="rId2"/>
            <a:stretch>
              <a:fillRect/>
            </a:stretch>
          </a:blipFill>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fi-FI" dirty="0"/>
              <a:t>Picture, 470x540px</a:t>
            </a:r>
          </a:p>
        </p:txBody>
      </p:sp>
      <p:sp>
        <p:nvSpPr>
          <p:cNvPr id="5" name="Päivämäärän paikkamerkki 4"/>
          <p:cNvSpPr>
            <a:spLocks noGrp="1"/>
          </p:cNvSpPr>
          <p:nvPr>
            <p:ph type="dt" sz="half" idx="10"/>
          </p:nvPr>
        </p:nvSpPr>
        <p:spPr/>
        <p:txBody>
          <a:bodyPr/>
          <a:lstStyle/>
          <a:p>
            <a:fld id="{BEB0D3EF-89B5-4C03-9A9A-37D0079D61C8}" type="datetime1">
              <a:rPr lang="fi-FI" smtClean="0"/>
              <a:t>7.1.2025</a:t>
            </a:fld>
            <a:endParaRPr lang="fi-FI"/>
          </a:p>
        </p:txBody>
      </p:sp>
      <p:sp>
        <p:nvSpPr>
          <p:cNvPr id="7" name="Dian numeron paikkamerkki 6"/>
          <p:cNvSpPr>
            <a:spLocks noGrp="1"/>
          </p:cNvSpPr>
          <p:nvPr>
            <p:ph type="sldNum" sz="quarter" idx="12"/>
          </p:nvPr>
        </p:nvSpPr>
        <p:spPr/>
        <p:txBody>
          <a:bodyPr/>
          <a:lstStyle/>
          <a:p>
            <a:fld id="{D9553030-DA0E-469A-A148-F21CB72F8278}" type="slidenum">
              <a:rPr lang="fi-FI" smtClean="0"/>
              <a:t>‹#›</a:t>
            </a:fld>
            <a:endParaRPr lang="fi-FI"/>
          </a:p>
        </p:txBody>
      </p:sp>
      <p:sp>
        <p:nvSpPr>
          <p:cNvPr id="8" name="Otsikon paikkamerkki 1"/>
          <p:cNvSpPr>
            <a:spLocks noGrp="1"/>
          </p:cNvSpPr>
          <p:nvPr>
            <p:ph type="title" hasCustomPrompt="1"/>
          </p:nvPr>
        </p:nvSpPr>
        <p:spPr>
          <a:xfrm>
            <a:off x="6658272" y="1316765"/>
            <a:ext cx="5006347" cy="1942472"/>
          </a:xfrm>
          <a:prstGeom prst="rect">
            <a:avLst/>
          </a:prstGeom>
        </p:spPr>
        <p:txBody>
          <a:bodyPr vert="horz" lIns="91440" tIns="45720" rIns="91440" bIns="45720" rtlCol="0" anchor="b">
            <a:normAutofit/>
          </a:bodyPr>
          <a:lstStyle>
            <a:lvl1pPr>
              <a:lnSpc>
                <a:spcPts val="6400"/>
              </a:lnSpc>
              <a:defRPr/>
            </a:lvl1pPr>
          </a:lstStyle>
          <a:p>
            <a:r>
              <a:rPr lang="fi-FI" dirty="0" err="1"/>
              <a:t>Click</a:t>
            </a:r>
            <a:r>
              <a:rPr lang="fi-FI" dirty="0"/>
              <a:t> to </a:t>
            </a:r>
            <a:br>
              <a:rPr lang="fi-FI" dirty="0"/>
            </a:br>
            <a:r>
              <a:rPr lang="fi-FI" dirty="0" err="1"/>
              <a:t>add</a:t>
            </a:r>
            <a:r>
              <a:rPr lang="fi-FI" dirty="0"/>
              <a:t> </a:t>
            </a:r>
            <a:r>
              <a:rPr lang="fi-FI" dirty="0" err="1"/>
              <a:t>title</a:t>
            </a:r>
            <a:endParaRPr lang="fi-FI" dirty="0"/>
          </a:p>
        </p:txBody>
      </p:sp>
      <p:sp>
        <p:nvSpPr>
          <p:cNvPr id="4" name="Sisällön paikkamerkki 3"/>
          <p:cNvSpPr>
            <a:spLocks noGrp="1"/>
          </p:cNvSpPr>
          <p:nvPr>
            <p:ph sz="half" idx="2" hasCustomPrompt="1"/>
          </p:nvPr>
        </p:nvSpPr>
        <p:spPr>
          <a:xfrm>
            <a:off x="6658272" y="3332989"/>
            <a:ext cx="4520704" cy="2976331"/>
          </a:xfrm>
        </p:spPr>
        <p:txBody>
          <a:bodyPr>
            <a:normAutofit/>
          </a:bodyPr>
          <a:lstStyle>
            <a:lvl1pPr marL="457189" indent="-457189">
              <a:buClr>
                <a:schemeClr val="accent5"/>
              </a:buClr>
              <a:buFont typeface="Arial" panose="020B0604020202020204" pitchFamily="34" charset="0"/>
              <a:buChar char="•"/>
              <a:defRPr sz="1867"/>
            </a:lvl1pPr>
            <a:lvl2pPr marL="990575" indent="-380990">
              <a:buClr>
                <a:schemeClr val="accent5"/>
              </a:buClr>
              <a:buFont typeface="Arial" panose="020B0604020202020204" pitchFamily="34" charset="0"/>
              <a:buChar char="•"/>
              <a:defRPr sz="1867"/>
            </a:lvl2pPr>
            <a:lvl3pPr marL="1523962" indent="-304792">
              <a:buClr>
                <a:schemeClr val="accent5"/>
              </a:buClr>
              <a:buFont typeface="Arial" panose="020B0604020202020204" pitchFamily="34" charset="0"/>
              <a:buChar char="•"/>
              <a:defRPr sz="1867"/>
            </a:lvl3pPr>
            <a:lvl4pPr marL="2133547" indent="-304792">
              <a:buClr>
                <a:schemeClr val="accent5"/>
              </a:buClr>
              <a:buFont typeface="Arial" panose="020B0604020202020204" pitchFamily="34" charset="0"/>
              <a:buChar char="•"/>
              <a:defRPr sz="1867"/>
            </a:lvl4pPr>
            <a:lvl5pPr marL="2743131" indent="-304792">
              <a:buClr>
                <a:schemeClr val="accent5"/>
              </a:buClr>
              <a:buFont typeface="Arial" panose="020B0604020202020204" pitchFamily="34" charset="0"/>
              <a:buChar char="•"/>
              <a:defRPr sz="1867"/>
            </a:lvl5pPr>
            <a:lvl6pPr>
              <a:defRPr sz="2400"/>
            </a:lvl6pPr>
            <a:lvl7pPr>
              <a:defRPr sz="2400"/>
            </a:lvl7pPr>
            <a:lvl8pPr>
              <a:defRPr sz="2400"/>
            </a:lvl8pPr>
            <a:lvl9pPr>
              <a:defRPr sz="2400"/>
            </a:lvl9pPr>
          </a:lstStyle>
          <a:p>
            <a:pPr lvl="0"/>
            <a:r>
              <a:rPr lang="fi-FI" dirty="0" err="1"/>
              <a:t>Edit</a:t>
            </a:r>
            <a:r>
              <a:rPr lang="fi-FI" dirty="0"/>
              <a:t> </a:t>
            </a:r>
            <a:r>
              <a:rPr lang="fi-FI" dirty="0" err="1"/>
              <a:t>Text</a:t>
            </a:r>
            <a:r>
              <a:rPr lang="fi-FI" dirty="0"/>
              <a:t> Masters</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Alatunnisteen paikkamerkki 5"/>
          <p:cNvSpPr>
            <a:spLocks noGrp="1"/>
          </p:cNvSpPr>
          <p:nvPr>
            <p:ph type="ftr" sz="quarter" idx="11"/>
          </p:nvPr>
        </p:nvSpPr>
        <p:spPr/>
        <p:txBody>
          <a:bodyPr/>
          <a:lstStyle/>
          <a:p>
            <a:r>
              <a:rPr lang="fi-FI"/>
              <a:t>footer</a:t>
            </a:r>
            <a:endParaRPr lang="fi-FI" dirty="0"/>
          </a:p>
        </p:txBody>
      </p:sp>
    </p:spTree>
    <p:extLst>
      <p:ext uri="{BB962C8B-B14F-4D97-AF65-F5344CB8AC3E}">
        <p14:creationId xmlns:p14="http://schemas.microsoft.com/office/powerpoint/2010/main" val="157736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ackgrou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90E60E2-F948-4693-B670-13585B4C4F97}" type="datetime1">
              <a:rPr lang="fi-FI" smtClean="0"/>
              <a:t>7.1.2025</a:t>
            </a:fld>
            <a:endParaRPr lang="fi-FI"/>
          </a:p>
        </p:txBody>
      </p:sp>
      <p:sp>
        <p:nvSpPr>
          <p:cNvPr id="3" name="Alatunnisteen paikkamerkki 2"/>
          <p:cNvSpPr>
            <a:spLocks noGrp="1"/>
          </p:cNvSpPr>
          <p:nvPr>
            <p:ph type="ftr" sz="quarter" idx="11"/>
          </p:nvPr>
        </p:nvSpPr>
        <p:spPr/>
        <p:txBody>
          <a:bodyPr/>
          <a:lstStyle/>
          <a:p>
            <a:r>
              <a:rPr lang="fi-FI"/>
              <a:t>footer</a:t>
            </a:r>
          </a:p>
        </p:txBody>
      </p:sp>
      <p:sp>
        <p:nvSpPr>
          <p:cNvPr id="4" name="Dian numeron paikkamerkki 3"/>
          <p:cNvSpPr>
            <a:spLocks noGrp="1"/>
          </p:cNvSpPr>
          <p:nvPr>
            <p:ph type="sldNum" sz="quarter" idx="12"/>
          </p:nvPr>
        </p:nvSpPr>
        <p:spPr/>
        <p:txBody>
          <a:bodyPr/>
          <a:lstStyle/>
          <a:p>
            <a:fld id="{D9553030-DA0E-469A-A148-F21CB72F8278}" type="slidenum">
              <a:rPr lang="fi-FI" smtClean="0"/>
              <a:t>‹#›</a:t>
            </a:fld>
            <a:endParaRPr lang="fi-FI"/>
          </a:p>
        </p:txBody>
      </p:sp>
    </p:spTree>
    <p:extLst>
      <p:ext uri="{BB962C8B-B14F-4D97-AF65-F5344CB8AC3E}">
        <p14:creationId xmlns:p14="http://schemas.microsoft.com/office/powerpoint/2010/main" val="87369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Picture + titl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0" y="1006475"/>
            <a:ext cx="6446507" cy="4438749"/>
          </a:xfrm>
        </p:spPr>
        <p:txBody>
          <a:bodyPr/>
          <a:lstStyle>
            <a:lvl1pPr>
              <a:defRPr>
                <a:solidFill>
                  <a:schemeClr val="bg1"/>
                </a:solidFill>
              </a:defRPr>
            </a:lvl1pPr>
          </a:lstStyle>
          <a:p>
            <a:r>
              <a:rPr lang="fi-FI" dirty="0" err="1"/>
              <a:t>Click</a:t>
            </a:r>
            <a:r>
              <a:rPr lang="fi-FI" dirty="0"/>
              <a:t> to </a:t>
            </a:r>
            <a:br>
              <a:rPr lang="fi-FI" dirty="0"/>
            </a:br>
            <a:r>
              <a:rPr lang="fi-FI" dirty="0" err="1"/>
              <a:t>add</a:t>
            </a:r>
            <a:r>
              <a:rPr lang="fi-FI" dirty="0"/>
              <a:t> </a:t>
            </a:r>
            <a:r>
              <a:rPr lang="fi-FI" dirty="0" err="1"/>
              <a:t>title</a:t>
            </a:r>
            <a:r>
              <a:rPr lang="fi-FI" dirty="0"/>
              <a:t>
</a:t>
            </a:r>
          </a:p>
        </p:txBody>
      </p:sp>
      <p:sp>
        <p:nvSpPr>
          <p:cNvPr id="3" name="Päivämäärän paikkamerkki 2"/>
          <p:cNvSpPr>
            <a:spLocks noGrp="1"/>
          </p:cNvSpPr>
          <p:nvPr>
            <p:ph type="dt" sz="half" idx="10"/>
          </p:nvPr>
        </p:nvSpPr>
        <p:spPr/>
        <p:txBody>
          <a:bodyPr/>
          <a:lstStyle/>
          <a:p>
            <a:fld id="{1A79BA8A-E52B-4879-987D-3E59DEC8A710}" type="datetime1">
              <a:rPr lang="fi-FI" smtClean="0"/>
              <a:t>7.1.2025</a:t>
            </a:fld>
            <a:endParaRPr lang="fi-FI"/>
          </a:p>
        </p:txBody>
      </p:sp>
      <p:sp>
        <p:nvSpPr>
          <p:cNvPr id="4" name="Alatunnisteen paikkamerkki 3"/>
          <p:cNvSpPr>
            <a:spLocks noGrp="1"/>
          </p:cNvSpPr>
          <p:nvPr>
            <p:ph type="ftr" sz="quarter" idx="11"/>
          </p:nvPr>
        </p:nvSpPr>
        <p:spPr/>
        <p:txBody>
          <a:bodyPr/>
          <a:lstStyle/>
          <a:p>
            <a:r>
              <a:rPr lang="fi-FI"/>
              <a:t>footer</a:t>
            </a:r>
          </a:p>
        </p:txBody>
      </p:sp>
      <p:sp>
        <p:nvSpPr>
          <p:cNvPr id="5" name="Dian numeron paikkamerkki 4"/>
          <p:cNvSpPr>
            <a:spLocks noGrp="1"/>
          </p:cNvSpPr>
          <p:nvPr>
            <p:ph type="sldNum" sz="quarter" idx="12"/>
          </p:nvPr>
        </p:nvSpPr>
        <p:spPr/>
        <p:txBody>
          <a:bodyPr/>
          <a:lstStyle/>
          <a:p>
            <a:fld id="{D9553030-DA0E-469A-A148-F21CB72F8278}" type="slidenum">
              <a:rPr lang="fi-FI" smtClean="0"/>
              <a:t>‹#›</a:t>
            </a:fld>
            <a:endParaRPr lang="fi-FI"/>
          </a:p>
        </p:txBody>
      </p:sp>
      <p:grpSp>
        <p:nvGrpSpPr>
          <p:cNvPr id="7" name="Group 6">
            <a:extLst>
              <a:ext uri="{FF2B5EF4-FFF2-40B4-BE49-F238E27FC236}">
                <a16:creationId xmlns:a16="http://schemas.microsoft.com/office/drawing/2014/main" id="{34CFA9C5-2A49-4E89-8825-6BE3DD5608AE}"/>
              </a:ext>
            </a:extLst>
          </p:cNvPr>
          <p:cNvGrpSpPr/>
          <p:nvPr userDrawn="1"/>
        </p:nvGrpSpPr>
        <p:grpSpPr>
          <a:xfrm>
            <a:off x="10862736" y="179918"/>
            <a:ext cx="1030817" cy="1297517"/>
            <a:chOff x="8147051" y="134938"/>
            <a:chExt cx="773113" cy="973138"/>
          </a:xfrm>
        </p:grpSpPr>
        <p:grpSp>
          <p:nvGrpSpPr>
            <p:cNvPr id="8" name="Group 7">
              <a:extLst>
                <a:ext uri="{FF2B5EF4-FFF2-40B4-BE49-F238E27FC236}">
                  <a16:creationId xmlns:a16="http://schemas.microsoft.com/office/drawing/2014/main" id="{02F63E96-B0C2-43F4-BCAA-884165CD26C2}"/>
                </a:ext>
              </a:extLst>
            </p:cNvPr>
            <p:cNvGrpSpPr/>
            <p:nvPr userDrawn="1"/>
          </p:nvGrpSpPr>
          <p:grpSpPr>
            <a:xfrm>
              <a:off x="8147051" y="835026"/>
              <a:ext cx="773113" cy="273050"/>
              <a:chOff x="8147051" y="835026"/>
              <a:chExt cx="773113" cy="273050"/>
            </a:xfrm>
          </p:grpSpPr>
          <p:sp>
            <p:nvSpPr>
              <p:cNvPr id="17" name="Freeform 6">
                <a:extLst>
                  <a:ext uri="{FF2B5EF4-FFF2-40B4-BE49-F238E27FC236}">
                    <a16:creationId xmlns:a16="http://schemas.microsoft.com/office/drawing/2014/main" id="{78F39240-D668-44C4-8244-69031EB0BDC4}"/>
                  </a:ext>
                </a:extLst>
              </p:cNvPr>
              <p:cNvSpPr>
                <a:spLocks noEditPoints="1"/>
              </p:cNvSpPr>
              <p:nvPr userDrawn="1"/>
            </p:nvSpPr>
            <p:spPr bwMode="auto">
              <a:xfrm>
                <a:off x="8251826" y="985838"/>
                <a:ext cx="577850" cy="122238"/>
              </a:xfrm>
              <a:custGeom>
                <a:avLst/>
                <a:gdLst>
                  <a:gd name="T0" fmla="*/ 308 w 331"/>
                  <a:gd name="T1" fmla="*/ 52 h 70"/>
                  <a:gd name="T2" fmla="*/ 297 w 331"/>
                  <a:gd name="T3" fmla="*/ 62 h 70"/>
                  <a:gd name="T4" fmla="*/ 322 w 331"/>
                  <a:gd name="T5" fmla="*/ 41 h 70"/>
                  <a:gd name="T6" fmla="*/ 315 w 331"/>
                  <a:gd name="T7" fmla="*/ 36 h 70"/>
                  <a:gd name="T8" fmla="*/ 311 w 331"/>
                  <a:gd name="T9" fmla="*/ 36 h 70"/>
                  <a:gd name="T10" fmla="*/ 272 w 331"/>
                  <a:gd name="T11" fmla="*/ 9 h 70"/>
                  <a:gd name="T12" fmla="*/ 267 w 331"/>
                  <a:gd name="T13" fmla="*/ 23 h 70"/>
                  <a:gd name="T14" fmla="*/ 275 w 331"/>
                  <a:gd name="T15" fmla="*/ 51 h 70"/>
                  <a:gd name="T16" fmla="*/ 290 w 331"/>
                  <a:gd name="T17" fmla="*/ 46 h 70"/>
                  <a:gd name="T18" fmla="*/ 282 w 331"/>
                  <a:gd name="T19" fmla="*/ 23 h 70"/>
                  <a:gd name="T20" fmla="*/ 282 w 331"/>
                  <a:gd name="T21" fmla="*/ 16 h 70"/>
                  <a:gd name="T22" fmla="*/ 256 w 331"/>
                  <a:gd name="T23" fmla="*/ 0 h 70"/>
                  <a:gd name="T24" fmla="*/ 261 w 331"/>
                  <a:gd name="T25" fmla="*/ 5 h 70"/>
                  <a:gd name="T26" fmla="*/ 251 w 331"/>
                  <a:gd name="T27" fmla="*/ 16 h 70"/>
                  <a:gd name="T28" fmla="*/ 261 w 331"/>
                  <a:gd name="T29" fmla="*/ 16 h 70"/>
                  <a:gd name="T30" fmla="*/ 243 w 331"/>
                  <a:gd name="T31" fmla="*/ 42 h 70"/>
                  <a:gd name="T32" fmla="*/ 232 w 331"/>
                  <a:gd name="T33" fmla="*/ 22 h 70"/>
                  <a:gd name="T34" fmla="*/ 232 w 331"/>
                  <a:gd name="T35" fmla="*/ 15 h 70"/>
                  <a:gd name="T36" fmla="*/ 234 w 331"/>
                  <a:gd name="T37" fmla="*/ 43 h 70"/>
                  <a:gd name="T38" fmla="*/ 217 w 331"/>
                  <a:gd name="T39" fmla="*/ 51 h 70"/>
                  <a:gd name="T40" fmla="*/ 201 w 331"/>
                  <a:gd name="T41" fmla="*/ 34 h 70"/>
                  <a:gd name="T42" fmla="*/ 213 w 331"/>
                  <a:gd name="T43" fmla="*/ 24 h 70"/>
                  <a:gd name="T44" fmla="*/ 200 w 331"/>
                  <a:gd name="T45" fmla="*/ 23 h 70"/>
                  <a:gd name="T46" fmla="*/ 191 w 331"/>
                  <a:gd name="T47" fmla="*/ 16 h 70"/>
                  <a:gd name="T48" fmla="*/ 159 w 331"/>
                  <a:gd name="T49" fmla="*/ 30 h 70"/>
                  <a:gd name="T50" fmla="*/ 159 w 331"/>
                  <a:gd name="T51" fmla="*/ 30 h 70"/>
                  <a:gd name="T52" fmla="*/ 168 w 331"/>
                  <a:gd name="T53" fmla="*/ 15 h 70"/>
                  <a:gd name="T54" fmla="*/ 182 w 331"/>
                  <a:gd name="T55" fmla="*/ 51 h 70"/>
                  <a:gd name="T56" fmla="*/ 159 w 331"/>
                  <a:gd name="T57" fmla="*/ 37 h 70"/>
                  <a:gd name="T58" fmla="*/ 124 w 331"/>
                  <a:gd name="T59" fmla="*/ 53 h 70"/>
                  <a:gd name="T60" fmla="*/ 137 w 331"/>
                  <a:gd name="T61" fmla="*/ 16 h 70"/>
                  <a:gd name="T62" fmla="*/ 129 w 331"/>
                  <a:gd name="T63" fmla="*/ 44 h 70"/>
                  <a:gd name="T64" fmla="*/ 110 w 331"/>
                  <a:gd name="T65" fmla="*/ 16 h 70"/>
                  <a:gd name="T66" fmla="*/ 99 w 331"/>
                  <a:gd name="T67" fmla="*/ 10 h 70"/>
                  <a:gd name="T68" fmla="*/ 104 w 331"/>
                  <a:gd name="T69" fmla="*/ 16 h 70"/>
                  <a:gd name="T70" fmla="*/ 104 w 331"/>
                  <a:gd name="T71" fmla="*/ 53 h 70"/>
                  <a:gd name="T72" fmla="*/ 60 w 331"/>
                  <a:gd name="T73" fmla="*/ 53 h 70"/>
                  <a:gd name="T74" fmla="*/ 68 w 331"/>
                  <a:gd name="T75" fmla="*/ 22 h 70"/>
                  <a:gd name="T76" fmla="*/ 84 w 331"/>
                  <a:gd name="T77" fmla="*/ 53 h 70"/>
                  <a:gd name="T78" fmla="*/ 59 w 331"/>
                  <a:gd name="T79" fmla="*/ 21 h 70"/>
                  <a:gd name="T80" fmla="*/ 50 w 331"/>
                  <a:gd name="T81" fmla="*/ 16 h 70"/>
                  <a:gd name="T82" fmla="*/ 0 w 331"/>
                  <a:gd name="T83" fmla="*/ 1 h 70"/>
                  <a:gd name="T84" fmla="*/ 40 w 331"/>
                  <a:gd name="T85" fmla="*/ 31 h 70"/>
                  <a:gd name="T86" fmla="*/ 31 w 331"/>
                  <a:gd name="T87" fmla="*/ 31 h 70"/>
                  <a:gd name="T88" fmla="*/ 9 w 331"/>
                  <a:gd name="T89"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70">
                    <a:moveTo>
                      <a:pt x="294" y="16"/>
                    </a:moveTo>
                    <a:cubicBezTo>
                      <a:pt x="307" y="50"/>
                      <a:pt x="307" y="50"/>
                      <a:pt x="307" y="50"/>
                    </a:cubicBezTo>
                    <a:cubicBezTo>
                      <a:pt x="308" y="51"/>
                      <a:pt x="308" y="51"/>
                      <a:pt x="308" y="52"/>
                    </a:cubicBezTo>
                    <a:cubicBezTo>
                      <a:pt x="308" y="52"/>
                      <a:pt x="308" y="53"/>
                      <a:pt x="307" y="53"/>
                    </a:cubicBezTo>
                    <a:cubicBezTo>
                      <a:pt x="306" y="56"/>
                      <a:pt x="304" y="58"/>
                      <a:pt x="302" y="59"/>
                    </a:cubicBezTo>
                    <a:cubicBezTo>
                      <a:pt x="300" y="61"/>
                      <a:pt x="298" y="62"/>
                      <a:pt x="297" y="62"/>
                    </a:cubicBezTo>
                    <a:cubicBezTo>
                      <a:pt x="299" y="70"/>
                      <a:pt x="299" y="70"/>
                      <a:pt x="299" y="70"/>
                    </a:cubicBezTo>
                    <a:cubicBezTo>
                      <a:pt x="301" y="70"/>
                      <a:pt x="305" y="68"/>
                      <a:pt x="309" y="65"/>
                    </a:cubicBezTo>
                    <a:cubicBezTo>
                      <a:pt x="313" y="61"/>
                      <a:pt x="317" y="55"/>
                      <a:pt x="322" y="41"/>
                    </a:cubicBezTo>
                    <a:cubicBezTo>
                      <a:pt x="331" y="16"/>
                      <a:pt x="331" y="16"/>
                      <a:pt x="331" y="16"/>
                    </a:cubicBezTo>
                    <a:cubicBezTo>
                      <a:pt x="321" y="16"/>
                      <a:pt x="321" y="16"/>
                      <a:pt x="321" y="16"/>
                    </a:cubicBezTo>
                    <a:cubicBezTo>
                      <a:pt x="315" y="36"/>
                      <a:pt x="315" y="36"/>
                      <a:pt x="315" y="36"/>
                    </a:cubicBezTo>
                    <a:cubicBezTo>
                      <a:pt x="315" y="38"/>
                      <a:pt x="314" y="41"/>
                      <a:pt x="313" y="43"/>
                    </a:cubicBezTo>
                    <a:cubicBezTo>
                      <a:pt x="313" y="43"/>
                      <a:pt x="313" y="43"/>
                      <a:pt x="313" y="43"/>
                    </a:cubicBezTo>
                    <a:cubicBezTo>
                      <a:pt x="312" y="41"/>
                      <a:pt x="312" y="38"/>
                      <a:pt x="311" y="36"/>
                    </a:cubicBezTo>
                    <a:cubicBezTo>
                      <a:pt x="304" y="16"/>
                      <a:pt x="304" y="16"/>
                      <a:pt x="304" y="16"/>
                    </a:cubicBezTo>
                    <a:lnTo>
                      <a:pt x="294" y="16"/>
                    </a:lnTo>
                    <a:close/>
                    <a:moveTo>
                      <a:pt x="272" y="9"/>
                    </a:moveTo>
                    <a:cubicBezTo>
                      <a:pt x="272" y="16"/>
                      <a:pt x="272" y="16"/>
                      <a:pt x="272" y="16"/>
                    </a:cubicBezTo>
                    <a:cubicBezTo>
                      <a:pt x="267" y="16"/>
                      <a:pt x="267" y="16"/>
                      <a:pt x="267" y="16"/>
                    </a:cubicBezTo>
                    <a:cubicBezTo>
                      <a:pt x="267" y="23"/>
                      <a:pt x="267" y="23"/>
                      <a:pt x="267" y="23"/>
                    </a:cubicBezTo>
                    <a:cubicBezTo>
                      <a:pt x="272" y="23"/>
                      <a:pt x="272" y="23"/>
                      <a:pt x="272" y="23"/>
                    </a:cubicBezTo>
                    <a:cubicBezTo>
                      <a:pt x="272" y="40"/>
                      <a:pt x="272" y="40"/>
                      <a:pt x="272" y="40"/>
                    </a:cubicBezTo>
                    <a:cubicBezTo>
                      <a:pt x="272" y="45"/>
                      <a:pt x="273" y="49"/>
                      <a:pt x="275" y="51"/>
                    </a:cubicBezTo>
                    <a:cubicBezTo>
                      <a:pt x="277" y="53"/>
                      <a:pt x="280" y="54"/>
                      <a:pt x="283" y="54"/>
                    </a:cubicBezTo>
                    <a:cubicBezTo>
                      <a:pt x="286" y="54"/>
                      <a:pt x="289" y="53"/>
                      <a:pt x="290" y="53"/>
                    </a:cubicBezTo>
                    <a:cubicBezTo>
                      <a:pt x="290" y="46"/>
                      <a:pt x="290" y="46"/>
                      <a:pt x="290" y="46"/>
                    </a:cubicBezTo>
                    <a:cubicBezTo>
                      <a:pt x="289" y="46"/>
                      <a:pt x="288" y="46"/>
                      <a:pt x="286" y="46"/>
                    </a:cubicBezTo>
                    <a:cubicBezTo>
                      <a:pt x="283" y="46"/>
                      <a:pt x="282" y="44"/>
                      <a:pt x="282" y="39"/>
                    </a:cubicBezTo>
                    <a:cubicBezTo>
                      <a:pt x="282" y="23"/>
                      <a:pt x="282" y="23"/>
                      <a:pt x="282" y="23"/>
                    </a:cubicBezTo>
                    <a:cubicBezTo>
                      <a:pt x="291" y="23"/>
                      <a:pt x="291" y="23"/>
                      <a:pt x="291" y="23"/>
                    </a:cubicBezTo>
                    <a:cubicBezTo>
                      <a:pt x="291" y="16"/>
                      <a:pt x="291" y="16"/>
                      <a:pt x="291" y="16"/>
                    </a:cubicBezTo>
                    <a:cubicBezTo>
                      <a:pt x="282" y="16"/>
                      <a:pt x="282" y="16"/>
                      <a:pt x="282" y="16"/>
                    </a:cubicBezTo>
                    <a:cubicBezTo>
                      <a:pt x="282" y="6"/>
                      <a:pt x="282" y="6"/>
                      <a:pt x="282" y="6"/>
                    </a:cubicBezTo>
                    <a:lnTo>
                      <a:pt x="272" y="9"/>
                    </a:lnTo>
                    <a:close/>
                    <a:moveTo>
                      <a:pt x="256" y="0"/>
                    </a:moveTo>
                    <a:cubicBezTo>
                      <a:pt x="253" y="0"/>
                      <a:pt x="251" y="2"/>
                      <a:pt x="251" y="5"/>
                    </a:cubicBezTo>
                    <a:cubicBezTo>
                      <a:pt x="251" y="8"/>
                      <a:pt x="253" y="10"/>
                      <a:pt x="256" y="10"/>
                    </a:cubicBezTo>
                    <a:cubicBezTo>
                      <a:pt x="259" y="10"/>
                      <a:pt x="261" y="8"/>
                      <a:pt x="261" y="5"/>
                    </a:cubicBezTo>
                    <a:cubicBezTo>
                      <a:pt x="261" y="2"/>
                      <a:pt x="259" y="0"/>
                      <a:pt x="256" y="0"/>
                    </a:cubicBezTo>
                    <a:moveTo>
                      <a:pt x="261" y="16"/>
                    </a:moveTo>
                    <a:cubicBezTo>
                      <a:pt x="251" y="16"/>
                      <a:pt x="251" y="16"/>
                      <a:pt x="251" y="16"/>
                    </a:cubicBezTo>
                    <a:cubicBezTo>
                      <a:pt x="251" y="53"/>
                      <a:pt x="251" y="53"/>
                      <a:pt x="251" y="53"/>
                    </a:cubicBezTo>
                    <a:cubicBezTo>
                      <a:pt x="261" y="53"/>
                      <a:pt x="261" y="53"/>
                      <a:pt x="261" y="53"/>
                    </a:cubicBezTo>
                    <a:lnTo>
                      <a:pt x="261" y="16"/>
                    </a:lnTo>
                    <a:close/>
                    <a:moveTo>
                      <a:pt x="217" y="51"/>
                    </a:moveTo>
                    <a:cubicBezTo>
                      <a:pt x="220" y="53"/>
                      <a:pt x="224" y="54"/>
                      <a:pt x="228" y="54"/>
                    </a:cubicBezTo>
                    <a:cubicBezTo>
                      <a:pt x="238" y="54"/>
                      <a:pt x="243" y="49"/>
                      <a:pt x="243" y="42"/>
                    </a:cubicBezTo>
                    <a:cubicBezTo>
                      <a:pt x="243" y="37"/>
                      <a:pt x="240" y="33"/>
                      <a:pt x="233" y="31"/>
                    </a:cubicBezTo>
                    <a:cubicBezTo>
                      <a:pt x="229" y="29"/>
                      <a:pt x="227" y="28"/>
                      <a:pt x="227" y="25"/>
                    </a:cubicBezTo>
                    <a:cubicBezTo>
                      <a:pt x="227" y="23"/>
                      <a:pt x="229" y="22"/>
                      <a:pt x="232" y="22"/>
                    </a:cubicBezTo>
                    <a:cubicBezTo>
                      <a:pt x="235" y="22"/>
                      <a:pt x="238" y="23"/>
                      <a:pt x="240" y="24"/>
                    </a:cubicBezTo>
                    <a:cubicBezTo>
                      <a:pt x="242" y="17"/>
                      <a:pt x="242" y="17"/>
                      <a:pt x="242" y="17"/>
                    </a:cubicBezTo>
                    <a:cubicBezTo>
                      <a:pt x="240" y="16"/>
                      <a:pt x="236" y="15"/>
                      <a:pt x="232" y="15"/>
                    </a:cubicBezTo>
                    <a:cubicBezTo>
                      <a:pt x="223" y="15"/>
                      <a:pt x="218" y="20"/>
                      <a:pt x="218" y="27"/>
                    </a:cubicBezTo>
                    <a:cubicBezTo>
                      <a:pt x="218" y="31"/>
                      <a:pt x="221" y="35"/>
                      <a:pt x="228" y="37"/>
                    </a:cubicBezTo>
                    <a:cubicBezTo>
                      <a:pt x="233" y="39"/>
                      <a:pt x="234" y="40"/>
                      <a:pt x="234" y="43"/>
                    </a:cubicBezTo>
                    <a:cubicBezTo>
                      <a:pt x="234" y="45"/>
                      <a:pt x="232" y="47"/>
                      <a:pt x="228" y="47"/>
                    </a:cubicBezTo>
                    <a:cubicBezTo>
                      <a:pt x="225" y="47"/>
                      <a:pt x="221" y="46"/>
                      <a:pt x="219" y="44"/>
                    </a:cubicBezTo>
                    <a:lnTo>
                      <a:pt x="217" y="51"/>
                    </a:lnTo>
                    <a:close/>
                    <a:moveTo>
                      <a:pt x="192" y="53"/>
                    </a:moveTo>
                    <a:cubicBezTo>
                      <a:pt x="201" y="53"/>
                      <a:pt x="201" y="53"/>
                      <a:pt x="201" y="53"/>
                    </a:cubicBezTo>
                    <a:cubicBezTo>
                      <a:pt x="201" y="34"/>
                      <a:pt x="201" y="34"/>
                      <a:pt x="201" y="34"/>
                    </a:cubicBezTo>
                    <a:cubicBezTo>
                      <a:pt x="201" y="33"/>
                      <a:pt x="201" y="32"/>
                      <a:pt x="201" y="31"/>
                    </a:cubicBezTo>
                    <a:cubicBezTo>
                      <a:pt x="202" y="27"/>
                      <a:pt x="205" y="24"/>
                      <a:pt x="210" y="24"/>
                    </a:cubicBezTo>
                    <a:cubicBezTo>
                      <a:pt x="211" y="24"/>
                      <a:pt x="212" y="24"/>
                      <a:pt x="213" y="24"/>
                    </a:cubicBezTo>
                    <a:cubicBezTo>
                      <a:pt x="213" y="15"/>
                      <a:pt x="213" y="15"/>
                      <a:pt x="213" y="15"/>
                    </a:cubicBezTo>
                    <a:cubicBezTo>
                      <a:pt x="212" y="15"/>
                      <a:pt x="211" y="15"/>
                      <a:pt x="210" y="15"/>
                    </a:cubicBezTo>
                    <a:cubicBezTo>
                      <a:pt x="206" y="15"/>
                      <a:pt x="202" y="17"/>
                      <a:pt x="200" y="23"/>
                    </a:cubicBezTo>
                    <a:cubicBezTo>
                      <a:pt x="200" y="23"/>
                      <a:pt x="200" y="23"/>
                      <a:pt x="200" y="23"/>
                    </a:cubicBezTo>
                    <a:cubicBezTo>
                      <a:pt x="200" y="16"/>
                      <a:pt x="200" y="16"/>
                      <a:pt x="200" y="16"/>
                    </a:cubicBezTo>
                    <a:cubicBezTo>
                      <a:pt x="191" y="16"/>
                      <a:pt x="191" y="16"/>
                      <a:pt x="191" y="16"/>
                    </a:cubicBezTo>
                    <a:cubicBezTo>
                      <a:pt x="192" y="19"/>
                      <a:pt x="192" y="23"/>
                      <a:pt x="192" y="28"/>
                    </a:cubicBezTo>
                    <a:lnTo>
                      <a:pt x="192" y="53"/>
                    </a:lnTo>
                    <a:close/>
                    <a:moveTo>
                      <a:pt x="159" y="30"/>
                    </a:moveTo>
                    <a:cubicBezTo>
                      <a:pt x="159" y="27"/>
                      <a:pt x="162" y="21"/>
                      <a:pt x="167" y="21"/>
                    </a:cubicBezTo>
                    <a:cubicBezTo>
                      <a:pt x="174" y="21"/>
                      <a:pt x="175" y="27"/>
                      <a:pt x="175" y="30"/>
                    </a:cubicBezTo>
                    <a:lnTo>
                      <a:pt x="159" y="30"/>
                    </a:lnTo>
                    <a:close/>
                    <a:moveTo>
                      <a:pt x="184" y="37"/>
                    </a:moveTo>
                    <a:cubicBezTo>
                      <a:pt x="184" y="36"/>
                      <a:pt x="184" y="35"/>
                      <a:pt x="184" y="33"/>
                    </a:cubicBezTo>
                    <a:cubicBezTo>
                      <a:pt x="184" y="25"/>
                      <a:pt x="180" y="15"/>
                      <a:pt x="168" y="15"/>
                    </a:cubicBezTo>
                    <a:cubicBezTo>
                      <a:pt x="156" y="15"/>
                      <a:pt x="150" y="25"/>
                      <a:pt x="150" y="35"/>
                    </a:cubicBezTo>
                    <a:cubicBezTo>
                      <a:pt x="150" y="46"/>
                      <a:pt x="157" y="54"/>
                      <a:pt x="169" y="54"/>
                    </a:cubicBezTo>
                    <a:cubicBezTo>
                      <a:pt x="174" y="54"/>
                      <a:pt x="179" y="53"/>
                      <a:pt x="182" y="51"/>
                    </a:cubicBezTo>
                    <a:cubicBezTo>
                      <a:pt x="181" y="45"/>
                      <a:pt x="181" y="45"/>
                      <a:pt x="181" y="45"/>
                    </a:cubicBezTo>
                    <a:cubicBezTo>
                      <a:pt x="178" y="46"/>
                      <a:pt x="175" y="47"/>
                      <a:pt x="170" y="47"/>
                    </a:cubicBezTo>
                    <a:cubicBezTo>
                      <a:pt x="164" y="47"/>
                      <a:pt x="159" y="44"/>
                      <a:pt x="159" y="37"/>
                    </a:cubicBezTo>
                    <a:lnTo>
                      <a:pt x="184" y="37"/>
                    </a:lnTo>
                    <a:close/>
                    <a:moveTo>
                      <a:pt x="110" y="16"/>
                    </a:moveTo>
                    <a:cubicBezTo>
                      <a:pt x="124" y="53"/>
                      <a:pt x="124" y="53"/>
                      <a:pt x="124" y="53"/>
                    </a:cubicBezTo>
                    <a:cubicBezTo>
                      <a:pt x="133" y="53"/>
                      <a:pt x="133" y="53"/>
                      <a:pt x="133" y="53"/>
                    </a:cubicBezTo>
                    <a:cubicBezTo>
                      <a:pt x="147" y="16"/>
                      <a:pt x="147" y="16"/>
                      <a:pt x="147" y="16"/>
                    </a:cubicBezTo>
                    <a:cubicBezTo>
                      <a:pt x="137" y="16"/>
                      <a:pt x="137" y="16"/>
                      <a:pt x="137" y="16"/>
                    </a:cubicBezTo>
                    <a:cubicBezTo>
                      <a:pt x="131" y="35"/>
                      <a:pt x="131" y="35"/>
                      <a:pt x="131" y="35"/>
                    </a:cubicBezTo>
                    <a:cubicBezTo>
                      <a:pt x="130" y="38"/>
                      <a:pt x="130" y="41"/>
                      <a:pt x="129" y="44"/>
                    </a:cubicBezTo>
                    <a:cubicBezTo>
                      <a:pt x="129" y="44"/>
                      <a:pt x="129" y="44"/>
                      <a:pt x="129" y="44"/>
                    </a:cubicBezTo>
                    <a:cubicBezTo>
                      <a:pt x="128" y="41"/>
                      <a:pt x="127" y="38"/>
                      <a:pt x="126" y="35"/>
                    </a:cubicBezTo>
                    <a:cubicBezTo>
                      <a:pt x="120" y="16"/>
                      <a:pt x="120" y="16"/>
                      <a:pt x="120" y="16"/>
                    </a:cubicBezTo>
                    <a:lnTo>
                      <a:pt x="110" y="16"/>
                    </a:lnTo>
                    <a:close/>
                    <a:moveTo>
                      <a:pt x="99" y="0"/>
                    </a:moveTo>
                    <a:cubicBezTo>
                      <a:pt x="96" y="0"/>
                      <a:pt x="94" y="2"/>
                      <a:pt x="94" y="5"/>
                    </a:cubicBezTo>
                    <a:cubicBezTo>
                      <a:pt x="94" y="8"/>
                      <a:pt x="96" y="10"/>
                      <a:pt x="99" y="10"/>
                    </a:cubicBezTo>
                    <a:cubicBezTo>
                      <a:pt x="102" y="10"/>
                      <a:pt x="104" y="8"/>
                      <a:pt x="104" y="5"/>
                    </a:cubicBezTo>
                    <a:cubicBezTo>
                      <a:pt x="104" y="2"/>
                      <a:pt x="102" y="0"/>
                      <a:pt x="99" y="0"/>
                    </a:cubicBezTo>
                    <a:moveTo>
                      <a:pt x="104" y="16"/>
                    </a:moveTo>
                    <a:cubicBezTo>
                      <a:pt x="94" y="16"/>
                      <a:pt x="94" y="16"/>
                      <a:pt x="94" y="16"/>
                    </a:cubicBezTo>
                    <a:cubicBezTo>
                      <a:pt x="94" y="53"/>
                      <a:pt x="94" y="53"/>
                      <a:pt x="94" y="53"/>
                    </a:cubicBezTo>
                    <a:cubicBezTo>
                      <a:pt x="104" y="53"/>
                      <a:pt x="104" y="53"/>
                      <a:pt x="104" y="53"/>
                    </a:cubicBezTo>
                    <a:lnTo>
                      <a:pt x="104" y="16"/>
                    </a:lnTo>
                    <a:close/>
                    <a:moveTo>
                      <a:pt x="50" y="53"/>
                    </a:moveTo>
                    <a:cubicBezTo>
                      <a:pt x="60" y="53"/>
                      <a:pt x="60" y="53"/>
                      <a:pt x="60" y="53"/>
                    </a:cubicBezTo>
                    <a:cubicBezTo>
                      <a:pt x="60" y="31"/>
                      <a:pt x="60" y="31"/>
                      <a:pt x="60" y="31"/>
                    </a:cubicBezTo>
                    <a:cubicBezTo>
                      <a:pt x="60" y="30"/>
                      <a:pt x="60" y="29"/>
                      <a:pt x="60" y="28"/>
                    </a:cubicBezTo>
                    <a:cubicBezTo>
                      <a:pt x="61" y="25"/>
                      <a:pt x="64" y="22"/>
                      <a:pt x="68" y="22"/>
                    </a:cubicBezTo>
                    <a:cubicBezTo>
                      <a:pt x="73" y="22"/>
                      <a:pt x="75" y="27"/>
                      <a:pt x="75" y="32"/>
                    </a:cubicBezTo>
                    <a:cubicBezTo>
                      <a:pt x="75" y="53"/>
                      <a:pt x="75" y="53"/>
                      <a:pt x="75" y="53"/>
                    </a:cubicBezTo>
                    <a:cubicBezTo>
                      <a:pt x="84" y="53"/>
                      <a:pt x="84" y="53"/>
                      <a:pt x="84" y="53"/>
                    </a:cubicBezTo>
                    <a:cubicBezTo>
                      <a:pt x="84" y="31"/>
                      <a:pt x="84" y="31"/>
                      <a:pt x="84" y="31"/>
                    </a:cubicBezTo>
                    <a:cubicBezTo>
                      <a:pt x="84" y="19"/>
                      <a:pt x="78" y="15"/>
                      <a:pt x="71" y="15"/>
                    </a:cubicBezTo>
                    <a:cubicBezTo>
                      <a:pt x="65" y="15"/>
                      <a:pt x="61" y="18"/>
                      <a:pt x="59" y="21"/>
                    </a:cubicBezTo>
                    <a:cubicBezTo>
                      <a:pt x="59" y="21"/>
                      <a:pt x="59" y="21"/>
                      <a:pt x="59" y="21"/>
                    </a:cubicBezTo>
                    <a:cubicBezTo>
                      <a:pt x="58" y="16"/>
                      <a:pt x="58" y="16"/>
                      <a:pt x="58" y="16"/>
                    </a:cubicBezTo>
                    <a:cubicBezTo>
                      <a:pt x="50" y="16"/>
                      <a:pt x="50" y="16"/>
                      <a:pt x="50" y="16"/>
                    </a:cubicBezTo>
                    <a:cubicBezTo>
                      <a:pt x="50" y="19"/>
                      <a:pt x="50" y="22"/>
                      <a:pt x="50" y="27"/>
                    </a:cubicBezTo>
                    <a:lnTo>
                      <a:pt x="50" y="53"/>
                    </a:lnTo>
                    <a:close/>
                    <a:moveTo>
                      <a:pt x="0" y="1"/>
                    </a:moveTo>
                    <a:cubicBezTo>
                      <a:pt x="0" y="31"/>
                      <a:pt x="0" y="31"/>
                      <a:pt x="0" y="31"/>
                    </a:cubicBezTo>
                    <a:cubicBezTo>
                      <a:pt x="0" y="47"/>
                      <a:pt x="7" y="54"/>
                      <a:pt x="19" y="54"/>
                    </a:cubicBezTo>
                    <a:cubicBezTo>
                      <a:pt x="32" y="54"/>
                      <a:pt x="40" y="47"/>
                      <a:pt x="40" y="31"/>
                    </a:cubicBezTo>
                    <a:cubicBezTo>
                      <a:pt x="40" y="1"/>
                      <a:pt x="40" y="1"/>
                      <a:pt x="40" y="1"/>
                    </a:cubicBezTo>
                    <a:cubicBezTo>
                      <a:pt x="31" y="1"/>
                      <a:pt x="31" y="1"/>
                      <a:pt x="31" y="1"/>
                    </a:cubicBezTo>
                    <a:cubicBezTo>
                      <a:pt x="31" y="31"/>
                      <a:pt x="31" y="31"/>
                      <a:pt x="31" y="31"/>
                    </a:cubicBezTo>
                    <a:cubicBezTo>
                      <a:pt x="31" y="42"/>
                      <a:pt x="27" y="46"/>
                      <a:pt x="20" y="46"/>
                    </a:cubicBezTo>
                    <a:cubicBezTo>
                      <a:pt x="13" y="46"/>
                      <a:pt x="9" y="42"/>
                      <a:pt x="9" y="31"/>
                    </a:cubicBezTo>
                    <a:cubicBezTo>
                      <a:pt x="9" y="1"/>
                      <a:pt x="9" y="1"/>
                      <a:pt x="9" y="1"/>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18" name="Freeform 7">
                <a:extLst>
                  <a:ext uri="{FF2B5EF4-FFF2-40B4-BE49-F238E27FC236}">
                    <a16:creationId xmlns:a16="http://schemas.microsoft.com/office/drawing/2014/main" id="{D11CDA68-0F15-4CA8-92CE-B405E2216847}"/>
                  </a:ext>
                </a:extLst>
              </p:cNvPr>
              <p:cNvSpPr>
                <a:spLocks noEditPoints="1"/>
              </p:cNvSpPr>
              <p:nvPr userDrawn="1"/>
            </p:nvSpPr>
            <p:spPr bwMode="auto">
              <a:xfrm>
                <a:off x="8147051" y="835026"/>
                <a:ext cx="773113" cy="119063"/>
              </a:xfrm>
              <a:custGeom>
                <a:avLst/>
                <a:gdLst>
                  <a:gd name="T0" fmla="*/ 438 w 443"/>
                  <a:gd name="T1" fmla="*/ 25 h 69"/>
                  <a:gd name="T2" fmla="*/ 442 w 443"/>
                  <a:gd name="T3" fmla="*/ 31 h 69"/>
                  <a:gd name="T4" fmla="*/ 442 w 443"/>
                  <a:gd name="T5" fmla="*/ 68 h 69"/>
                  <a:gd name="T6" fmla="*/ 377 w 443"/>
                  <a:gd name="T7" fmla="*/ 68 h 69"/>
                  <a:gd name="T8" fmla="*/ 384 w 443"/>
                  <a:gd name="T9" fmla="*/ 37 h 69"/>
                  <a:gd name="T10" fmla="*/ 400 w 443"/>
                  <a:gd name="T11" fmla="*/ 68 h 69"/>
                  <a:gd name="T12" fmla="*/ 407 w 443"/>
                  <a:gd name="T13" fmla="*/ 37 h 69"/>
                  <a:gd name="T14" fmla="*/ 423 w 443"/>
                  <a:gd name="T15" fmla="*/ 68 h 69"/>
                  <a:gd name="T16" fmla="*/ 403 w 443"/>
                  <a:gd name="T17" fmla="*/ 32 h 69"/>
                  <a:gd name="T18" fmla="*/ 388 w 443"/>
                  <a:gd name="T19" fmla="*/ 30 h 69"/>
                  <a:gd name="T20" fmla="*/ 376 w 443"/>
                  <a:gd name="T21" fmla="*/ 31 h 69"/>
                  <a:gd name="T22" fmla="*/ 368 w 443"/>
                  <a:gd name="T23" fmla="*/ 68 h 69"/>
                  <a:gd name="T24" fmla="*/ 351 w 443"/>
                  <a:gd name="T25" fmla="*/ 45 h 69"/>
                  <a:gd name="T26" fmla="*/ 360 w 443"/>
                  <a:gd name="T27" fmla="*/ 48 h 69"/>
                  <a:gd name="T28" fmla="*/ 345 w 443"/>
                  <a:gd name="T29" fmla="*/ 69 h 69"/>
                  <a:gd name="T30" fmla="*/ 346 w 443"/>
                  <a:gd name="T31" fmla="*/ 62 h 69"/>
                  <a:gd name="T32" fmla="*/ 308 w 443"/>
                  <a:gd name="T33" fmla="*/ 52 h 69"/>
                  <a:gd name="T34" fmla="*/ 291 w 443"/>
                  <a:gd name="T35" fmla="*/ 49 h 69"/>
                  <a:gd name="T36" fmla="*/ 308 w 443"/>
                  <a:gd name="T37" fmla="*/ 46 h 69"/>
                  <a:gd name="T38" fmla="*/ 308 w 443"/>
                  <a:gd name="T39" fmla="*/ 35 h 69"/>
                  <a:gd name="T40" fmla="*/ 281 w 443"/>
                  <a:gd name="T41" fmla="*/ 50 h 69"/>
                  <a:gd name="T42" fmla="*/ 309 w 443"/>
                  <a:gd name="T43" fmla="*/ 62 h 69"/>
                  <a:gd name="T44" fmla="*/ 318 w 443"/>
                  <a:gd name="T45" fmla="*/ 58 h 69"/>
                  <a:gd name="T46" fmla="*/ 264 w 443"/>
                  <a:gd name="T47" fmla="*/ 55 h 69"/>
                  <a:gd name="T48" fmla="*/ 251 w 443"/>
                  <a:gd name="T49" fmla="*/ 57 h 69"/>
                  <a:gd name="T50" fmla="*/ 273 w 443"/>
                  <a:gd name="T51" fmla="*/ 46 h 69"/>
                  <a:gd name="T52" fmla="*/ 246 w 443"/>
                  <a:gd name="T53" fmla="*/ 39 h 69"/>
                  <a:gd name="T54" fmla="*/ 264 w 443"/>
                  <a:gd name="T55" fmla="*/ 44 h 69"/>
                  <a:gd name="T56" fmla="*/ 265 w 443"/>
                  <a:gd name="T57" fmla="*/ 64 h 69"/>
                  <a:gd name="T58" fmla="*/ 274 w 443"/>
                  <a:gd name="T59" fmla="*/ 68 h 69"/>
                  <a:gd name="T60" fmla="*/ 214 w 443"/>
                  <a:gd name="T61" fmla="*/ 13 h 69"/>
                  <a:gd name="T62" fmla="*/ 214 w 443"/>
                  <a:gd name="T63" fmla="*/ 68 h 69"/>
                  <a:gd name="T64" fmla="*/ 228 w 443"/>
                  <a:gd name="T65" fmla="*/ 68 h 69"/>
                  <a:gd name="T66" fmla="*/ 238 w 443"/>
                  <a:gd name="T67" fmla="*/ 31 h 69"/>
                  <a:gd name="T68" fmla="*/ 214 w 443"/>
                  <a:gd name="T69" fmla="*/ 47 h 69"/>
                  <a:gd name="T70" fmla="*/ 168 w 443"/>
                  <a:gd name="T71" fmla="*/ 46 h 69"/>
                  <a:gd name="T72" fmla="*/ 175 w 443"/>
                  <a:gd name="T73" fmla="*/ 24 h 69"/>
                  <a:gd name="T74" fmla="*/ 168 w 443"/>
                  <a:gd name="T75" fmla="*/ 46 h 69"/>
                  <a:gd name="T76" fmla="*/ 198 w 443"/>
                  <a:gd name="T77" fmla="*/ 68 h 69"/>
                  <a:gd name="T78" fmla="*/ 153 w 443"/>
                  <a:gd name="T79" fmla="*/ 68 h 69"/>
                  <a:gd name="T80" fmla="*/ 183 w 443"/>
                  <a:gd name="T81" fmla="*/ 53 h 69"/>
                  <a:gd name="T82" fmla="*/ 114 w 443"/>
                  <a:gd name="T83" fmla="*/ 62 h 69"/>
                  <a:gd name="T84" fmla="*/ 114 w 443"/>
                  <a:gd name="T85" fmla="*/ 30 h 69"/>
                  <a:gd name="T86" fmla="*/ 132 w 443"/>
                  <a:gd name="T87" fmla="*/ 49 h 69"/>
                  <a:gd name="T88" fmla="*/ 62 w 443"/>
                  <a:gd name="T89" fmla="*/ 44 h 69"/>
                  <a:gd name="T90" fmla="*/ 70 w 443"/>
                  <a:gd name="T91" fmla="*/ 61 h 69"/>
                  <a:gd name="T92" fmla="*/ 61 w 443"/>
                  <a:gd name="T93" fmla="*/ 47 h 69"/>
                  <a:gd name="T94" fmla="*/ 60 w 443"/>
                  <a:gd name="T95" fmla="*/ 68 h 69"/>
                  <a:gd name="T96" fmla="*/ 72 w 443"/>
                  <a:gd name="T97" fmla="*/ 69 h 69"/>
                  <a:gd name="T98" fmla="*/ 62 w 443"/>
                  <a:gd name="T99" fmla="*/ 36 h 69"/>
                  <a:gd name="T100" fmla="*/ 52 w 443"/>
                  <a:gd name="T101" fmla="*/ 13 h 69"/>
                  <a:gd name="T102" fmla="*/ 26 w 443"/>
                  <a:gd name="T103" fmla="*/ 7 h 69"/>
                  <a:gd name="T104" fmla="*/ 23 w 443"/>
                  <a:gd name="T105" fmla="*/ 3 h 69"/>
                  <a:gd name="T106" fmla="*/ 23 w 443"/>
                  <a:gd name="T107" fmla="*/ 14 h 69"/>
                  <a:gd name="T108" fmla="*/ 16 w 443"/>
                  <a:gd name="T109" fmla="*/ 46 h 69"/>
                  <a:gd name="T110" fmla="*/ 22 w 443"/>
                  <a:gd name="T111" fmla="*/ 24 h 69"/>
                  <a:gd name="T112" fmla="*/ 16 w 443"/>
                  <a:gd name="T113" fmla="*/ 46 h 69"/>
                  <a:gd name="T114" fmla="*/ 45 w 443"/>
                  <a:gd name="T115" fmla="*/ 68 h 69"/>
                  <a:gd name="T116" fmla="*/ 0 w 443"/>
                  <a:gd name="T117" fmla="*/ 68 h 69"/>
                  <a:gd name="T118" fmla="*/ 31 w 443"/>
                  <a:gd name="T1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 h="69">
                    <a:moveTo>
                      <a:pt x="438" y="15"/>
                    </a:moveTo>
                    <a:cubicBezTo>
                      <a:pt x="434" y="15"/>
                      <a:pt x="432" y="17"/>
                      <a:pt x="432" y="20"/>
                    </a:cubicBezTo>
                    <a:cubicBezTo>
                      <a:pt x="432" y="23"/>
                      <a:pt x="434" y="25"/>
                      <a:pt x="438" y="25"/>
                    </a:cubicBezTo>
                    <a:cubicBezTo>
                      <a:pt x="441" y="25"/>
                      <a:pt x="443" y="23"/>
                      <a:pt x="443" y="20"/>
                    </a:cubicBezTo>
                    <a:cubicBezTo>
                      <a:pt x="443" y="17"/>
                      <a:pt x="441" y="15"/>
                      <a:pt x="438" y="15"/>
                    </a:cubicBezTo>
                    <a:moveTo>
                      <a:pt x="442" y="31"/>
                    </a:moveTo>
                    <a:cubicBezTo>
                      <a:pt x="433" y="31"/>
                      <a:pt x="433" y="31"/>
                      <a:pt x="433" y="31"/>
                    </a:cubicBezTo>
                    <a:cubicBezTo>
                      <a:pt x="433" y="68"/>
                      <a:pt x="433" y="68"/>
                      <a:pt x="433" y="68"/>
                    </a:cubicBezTo>
                    <a:cubicBezTo>
                      <a:pt x="442" y="68"/>
                      <a:pt x="442" y="68"/>
                      <a:pt x="442" y="68"/>
                    </a:cubicBezTo>
                    <a:lnTo>
                      <a:pt x="442" y="31"/>
                    </a:lnTo>
                    <a:close/>
                    <a:moveTo>
                      <a:pt x="368" y="68"/>
                    </a:moveTo>
                    <a:cubicBezTo>
                      <a:pt x="377" y="68"/>
                      <a:pt x="377" y="68"/>
                      <a:pt x="377" y="68"/>
                    </a:cubicBezTo>
                    <a:cubicBezTo>
                      <a:pt x="377" y="46"/>
                      <a:pt x="377" y="46"/>
                      <a:pt x="377" y="46"/>
                    </a:cubicBezTo>
                    <a:cubicBezTo>
                      <a:pt x="377" y="45"/>
                      <a:pt x="377" y="44"/>
                      <a:pt x="377" y="43"/>
                    </a:cubicBezTo>
                    <a:cubicBezTo>
                      <a:pt x="378" y="40"/>
                      <a:pt x="381" y="37"/>
                      <a:pt x="384" y="37"/>
                    </a:cubicBezTo>
                    <a:cubicBezTo>
                      <a:pt x="389" y="37"/>
                      <a:pt x="391" y="41"/>
                      <a:pt x="391" y="46"/>
                    </a:cubicBezTo>
                    <a:cubicBezTo>
                      <a:pt x="391" y="68"/>
                      <a:pt x="391" y="68"/>
                      <a:pt x="391" y="68"/>
                    </a:cubicBezTo>
                    <a:cubicBezTo>
                      <a:pt x="400" y="68"/>
                      <a:pt x="400" y="68"/>
                      <a:pt x="400" y="68"/>
                    </a:cubicBezTo>
                    <a:cubicBezTo>
                      <a:pt x="400" y="46"/>
                      <a:pt x="400" y="46"/>
                      <a:pt x="400" y="46"/>
                    </a:cubicBezTo>
                    <a:cubicBezTo>
                      <a:pt x="400" y="45"/>
                      <a:pt x="400" y="43"/>
                      <a:pt x="400" y="42"/>
                    </a:cubicBezTo>
                    <a:cubicBezTo>
                      <a:pt x="401" y="40"/>
                      <a:pt x="404" y="37"/>
                      <a:pt x="407" y="37"/>
                    </a:cubicBezTo>
                    <a:cubicBezTo>
                      <a:pt x="411" y="37"/>
                      <a:pt x="414" y="41"/>
                      <a:pt x="414" y="47"/>
                    </a:cubicBezTo>
                    <a:cubicBezTo>
                      <a:pt x="414" y="68"/>
                      <a:pt x="414" y="68"/>
                      <a:pt x="414" y="68"/>
                    </a:cubicBezTo>
                    <a:cubicBezTo>
                      <a:pt x="423" y="68"/>
                      <a:pt x="423" y="68"/>
                      <a:pt x="423" y="68"/>
                    </a:cubicBezTo>
                    <a:cubicBezTo>
                      <a:pt x="423" y="46"/>
                      <a:pt x="423" y="46"/>
                      <a:pt x="423" y="46"/>
                    </a:cubicBezTo>
                    <a:cubicBezTo>
                      <a:pt x="423" y="34"/>
                      <a:pt x="417" y="30"/>
                      <a:pt x="410" y="30"/>
                    </a:cubicBezTo>
                    <a:cubicBezTo>
                      <a:pt x="407" y="30"/>
                      <a:pt x="405" y="31"/>
                      <a:pt x="403" y="32"/>
                    </a:cubicBezTo>
                    <a:cubicBezTo>
                      <a:pt x="401" y="33"/>
                      <a:pt x="400" y="35"/>
                      <a:pt x="398" y="37"/>
                    </a:cubicBezTo>
                    <a:cubicBezTo>
                      <a:pt x="398" y="37"/>
                      <a:pt x="398" y="37"/>
                      <a:pt x="398" y="37"/>
                    </a:cubicBezTo>
                    <a:cubicBezTo>
                      <a:pt x="396" y="33"/>
                      <a:pt x="393" y="30"/>
                      <a:pt x="388" y="30"/>
                    </a:cubicBezTo>
                    <a:cubicBezTo>
                      <a:pt x="381" y="30"/>
                      <a:pt x="378" y="33"/>
                      <a:pt x="376" y="36"/>
                    </a:cubicBezTo>
                    <a:cubicBezTo>
                      <a:pt x="376" y="36"/>
                      <a:pt x="376" y="36"/>
                      <a:pt x="376" y="36"/>
                    </a:cubicBezTo>
                    <a:cubicBezTo>
                      <a:pt x="376" y="31"/>
                      <a:pt x="376" y="31"/>
                      <a:pt x="376" y="31"/>
                    </a:cubicBezTo>
                    <a:cubicBezTo>
                      <a:pt x="367" y="31"/>
                      <a:pt x="367" y="31"/>
                      <a:pt x="367" y="31"/>
                    </a:cubicBezTo>
                    <a:cubicBezTo>
                      <a:pt x="368" y="34"/>
                      <a:pt x="368" y="37"/>
                      <a:pt x="368" y="42"/>
                    </a:cubicBezTo>
                    <a:lnTo>
                      <a:pt x="368" y="68"/>
                    </a:lnTo>
                    <a:close/>
                    <a:moveTo>
                      <a:pt x="335" y="45"/>
                    </a:moveTo>
                    <a:cubicBezTo>
                      <a:pt x="335" y="42"/>
                      <a:pt x="338" y="36"/>
                      <a:pt x="343" y="36"/>
                    </a:cubicBezTo>
                    <a:cubicBezTo>
                      <a:pt x="350" y="36"/>
                      <a:pt x="351" y="42"/>
                      <a:pt x="351" y="45"/>
                    </a:cubicBezTo>
                    <a:lnTo>
                      <a:pt x="335" y="45"/>
                    </a:lnTo>
                    <a:close/>
                    <a:moveTo>
                      <a:pt x="360" y="52"/>
                    </a:moveTo>
                    <a:cubicBezTo>
                      <a:pt x="360" y="51"/>
                      <a:pt x="360" y="50"/>
                      <a:pt x="360" y="48"/>
                    </a:cubicBezTo>
                    <a:cubicBezTo>
                      <a:pt x="360" y="40"/>
                      <a:pt x="356" y="30"/>
                      <a:pt x="344" y="30"/>
                    </a:cubicBezTo>
                    <a:cubicBezTo>
                      <a:pt x="332" y="30"/>
                      <a:pt x="326" y="40"/>
                      <a:pt x="326" y="50"/>
                    </a:cubicBezTo>
                    <a:cubicBezTo>
                      <a:pt x="326" y="61"/>
                      <a:pt x="333" y="69"/>
                      <a:pt x="345" y="69"/>
                    </a:cubicBezTo>
                    <a:cubicBezTo>
                      <a:pt x="350" y="69"/>
                      <a:pt x="355" y="68"/>
                      <a:pt x="358" y="66"/>
                    </a:cubicBezTo>
                    <a:cubicBezTo>
                      <a:pt x="357" y="60"/>
                      <a:pt x="357" y="60"/>
                      <a:pt x="357" y="60"/>
                    </a:cubicBezTo>
                    <a:cubicBezTo>
                      <a:pt x="354" y="61"/>
                      <a:pt x="351" y="62"/>
                      <a:pt x="346" y="62"/>
                    </a:cubicBezTo>
                    <a:cubicBezTo>
                      <a:pt x="340" y="62"/>
                      <a:pt x="335" y="59"/>
                      <a:pt x="335" y="52"/>
                    </a:cubicBezTo>
                    <a:lnTo>
                      <a:pt x="360" y="52"/>
                    </a:lnTo>
                    <a:close/>
                    <a:moveTo>
                      <a:pt x="308" y="52"/>
                    </a:moveTo>
                    <a:cubicBezTo>
                      <a:pt x="308" y="53"/>
                      <a:pt x="308" y="54"/>
                      <a:pt x="308" y="55"/>
                    </a:cubicBezTo>
                    <a:cubicBezTo>
                      <a:pt x="307" y="59"/>
                      <a:pt x="304" y="61"/>
                      <a:pt x="300" y="61"/>
                    </a:cubicBezTo>
                    <a:cubicBezTo>
                      <a:pt x="294" y="61"/>
                      <a:pt x="291" y="56"/>
                      <a:pt x="291" y="49"/>
                    </a:cubicBezTo>
                    <a:cubicBezTo>
                      <a:pt x="291" y="42"/>
                      <a:pt x="294" y="37"/>
                      <a:pt x="300" y="37"/>
                    </a:cubicBezTo>
                    <a:cubicBezTo>
                      <a:pt x="304" y="37"/>
                      <a:pt x="307" y="40"/>
                      <a:pt x="308" y="44"/>
                    </a:cubicBezTo>
                    <a:cubicBezTo>
                      <a:pt x="308" y="45"/>
                      <a:pt x="308" y="45"/>
                      <a:pt x="308" y="46"/>
                    </a:cubicBezTo>
                    <a:lnTo>
                      <a:pt x="308" y="52"/>
                    </a:lnTo>
                    <a:close/>
                    <a:moveTo>
                      <a:pt x="308" y="13"/>
                    </a:moveTo>
                    <a:cubicBezTo>
                      <a:pt x="308" y="35"/>
                      <a:pt x="308" y="35"/>
                      <a:pt x="308" y="35"/>
                    </a:cubicBezTo>
                    <a:cubicBezTo>
                      <a:pt x="308" y="35"/>
                      <a:pt x="308" y="35"/>
                      <a:pt x="308" y="35"/>
                    </a:cubicBezTo>
                    <a:cubicBezTo>
                      <a:pt x="307" y="32"/>
                      <a:pt x="303" y="30"/>
                      <a:pt x="298" y="30"/>
                    </a:cubicBezTo>
                    <a:cubicBezTo>
                      <a:pt x="289" y="30"/>
                      <a:pt x="281" y="37"/>
                      <a:pt x="281" y="50"/>
                    </a:cubicBezTo>
                    <a:cubicBezTo>
                      <a:pt x="281" y="61"/>
                      <a:pt x="288" y="69"/>
                      <a:pt x="297" y="69"/>
                    </a:cubicBezTo>
                    <a:cubicBezTo>
                      <a:pt x="303" y="69"/>
                      <a:pt x="307" y="66"/>
                      <a:pt x="309" y="62"/>
                    </a:cubicBezTo>
                    <a:cubicBezTo>
                      <a:pt x="309" y="62"/>
                      <a:pt x="309" y="62"/>
                      <a:pt x="309" y="62"/>
                    </a:cubicBezTo>
                    <a:cubicBezTo>
                      <a:pt x="310" y="68"/>
                      <a:pt x="310" y="68"/>
                      <a:pt x="310" y="68"/>
                    </a:cubicBezTo>
                    <a:cubicBezTo>
                      <a:pt x="318" y="68"/>
                      <a:pt x="318" y="68"/>
                      <a:pt x="318" y="68"/>
                    </a:cubicBezTo>
                    <a:cubicBezTo>
                      <a:pt x="318" y="65"/>
                      <a:pt x="318" y="61"/>
                      <a:pt x="318" y="58"/>
                    </a:cubicBezTo>
                    <a:cubicBezTo>
                      <a:pt x="318" y="13"/>
                      <a:pt x="318" y="13"/>
                      <a:pt x="318" y="13"/>
                    </a:cubicBezTo>
                    <a:lnTo>
                      <a:pt x="308" y="13"/>
                    </a:lnTo>
                    <a:close/>
                    <a:moveTo>
                      <a:pt x="264" y="55"/>
                    </a:moveTo>
                    <a:cubicBezTo>
                      <a:pt x="264" y="56"/>
                      <a:pt x="264" y="56"/>
                      <a:pt x="264" y="57"/>
                    </a:cubicBezTo>
                    <a:cubicBezTo>
                      <a:pt x="263" y="60"/>
                      <a:pt x="260" y="62"/>
                      <a:pt x="257" y="62"/>
                    </a:cubicBezTo>
                    <a:cubicBezTo>
                      <a:pt x="254" y="62"/>
                      <a:pt x="251" y="60"/>
                      <a:pt x="251" y="57"/>
                    </a:cubicBezTo>
                    <a:cubicBezTo>
                      <a:pt x="251" y="51"/>
                      <a:pt x="258" y="50"/>
                      <a:pt x="264" y="50"/>
                    </a:cubicBezTo>
                    <a:lnTo>
                      <a:pt x="264" y="55"/>
                    </a:lnTo>
                    <a:close/>
                    <a:moveTo>
                      <a:pt x="273" y="46"/>
                    </a:moveTo>
                    <a:cubicBezTo>
                      <a:pt x="273" y="37"/>
                      <a:pt x="270" y="30"/>
                      <a:pt x="258" y="30"/>
                    </a:cubicBezTo>
                    <a:cubicBezTo>
                      <a:pt x="252" y="30"/>
                      <a:pt x="247" y="31"/>
                      <a:pt x="245" y="33"/>
                    </a:cubicBezTo>
                    <a:cubicBezTo>
                      <a:pt x="246" y="39"/>
                      <a:pt x="246" y="39"/>
                      <a:pt x="246" y="39"/>
                    </a:cubicBezTo>
                    <a:cubicBezTo>
                      <a:pt x="249" y="38"/>
                      <a:pt x="253" y="36"/>
                      <a:pt x="256" y="36"/>
                    </a:cubicBezTo>
                    <a:cubicBezTo>
                      <a:pt x="263" y="36"/>
                      <a:pt x="264" y="41"/>
                      <a:pt x="264" y="43"/>
                    </a:cubicBezTo>
                    <a:cubicBezTo>
                      <a:pt x="264" y="44"/>
                      <a:pt x="264" y="44"/>
                      <a:pt x="264" y="44"/>
                    </a:cubicBezTo>
                    <a:cubicBezTo>
                      <a:pt x="250" y="44"/>
                      <a:pt x="242" y="48"/>
                      <a:pt x="242" y="58"/>
                    </a:cubicBezTo>
                    <a:cubicBezTo>
                      <a:pt x="242" y="63"/>
                      <a:pt x="246" y="69"/>
                      <a:pt x="254" y="69"/>
                    </a:cubicBezTo>
                    <a:cubicBezTo>
                      <a:pt x="258" y="69"/>
                      <a:pt x="262" y="67"/>
                      <a:pt x="265" y="64"/>
                    </a:cubicBezTo>
                    <a:cubicBezTo>
                      <a:pt x="265" y="64"/>
                      <a:pt x="265" y="64"/>
                      <a:pt x="265" y="64"/>
                    </a:cubicBezTo>
                    <a:cubicBezTo>
                      <a:pt x="265" y="68"/>
                      <a:pt x="265" y="68"/>
                      <a:pt x="265" y="68"/>
                    </a:cubicBezTo>
                    <a:cubicBezTo>
                      <a:pt x="274" y="68"/>
                      <a:pt x="274" y="68"/>
                      <a:pt x="274" y="68"/>
                    </a:cubicBezTo>
                    <a:cubicBezTo>
                      <a:pt x="274" y="66"/>
                      <a:pt x="273" y="62"/>
                      <a:pt x="273" y="59"/>
                    </a:cubicBezTo>
                    <a:lnTo>
                      <a:pt x="273" y="46"/>
                    </a:lnTo>
                    <a:close/>
                    <a:moveTo>
                      <a:pt x="214" y="13"/>
                    </a:moveTo>
                    <a:cubicBezTo>
                      <a:pt x="205" y="13"/>
                      <a:pt x="205" y="13"/>
                      <a:pt x="205" y="13"/>
                    </a:cubicBezTo>
                    <a:cubicBezTo>
                      <a:pt x="205" y="68"/>
                      <a:pt x="205" y="68"/>
                      <a:pt x="205" y="68"/>
                    </a:cubicBezTo>
                    <a:cubicBezTo>
                      <a:pt x="214" y="68"/>
                      <a:pt x="214" y="68"/>
                      <a:pt x="214" y="68"/>
                    </a:cubicBezTo>
                    <a:cubicBezTo>
                      <a:pt x="214" y="55"/>
                      <a:pt x="214" y="55"/>
                      <a:pt x="214" y="55"/>
                    </a:cubicBezTo>
                    <a:cubicBezTo>
                      <a:pt x="217" y="52"/>
                      <a:pt x="217" y="52"/>
                      <a:pt x="217" y="52"/>
                    </a:cubicBezTo>
                    <a:cubicBezTo>
                      <a:pt x="228" y="68"/>
                      <a:pt x="228" y="68"/>
                      <a:pt x="228" y="68"/>
                    </a:cubicBezTo>
                    <a:cubicBezTo>
                      <a:pt x="240" y="68"/>
                      <a:pt x="240" y="68"/>
                      <a:pt x="240" y="68"/>
                    </a:cubicBezTo>
                    <a:cubicBezTo>
                      <a:pt x="224" y="46"/>
                      <a:pt x="224" y="46"/>
                      <a:pt x="224" y="46"/>
                    </a:cubicBezTo>
                    <a:cubicBezTo>
                      <a:pt x="238" y="31"/>
                      <a:pt x="238" y="31"/>
                      <a:pt x="238" y="31"/>
                    </a:cubicBezTo>
                    <a:cubicBezTo>
                      <a:pt x="226" y="31"/>
                      <a:pt x="226" y="31"/>
                      <a:pt x="226" y="31"/>
                    </a:cubicBezTo>
                    <a:cubicBezTo>
                      <a:pt x="217" y="43"/>
                      <a:pt x="217" y="43"/>
                      <a:pt x="217" y="43"/>
                    </a:cubicBezTo>
                    <a:cubicBezTo>
                      <a:pt x="216" y="44"/>
                      <a:pt x="215" y="46"/>
                      <a:pt x="214" y="47"/>
                    </a:cubicBezTo>
                    <a:cubicBezTo>
                      <a:pt x="214" y="47"/>
                      <a:pt x="214" y="47"/>
                      <a:pt x="214" y="47"/>
                    </a:cubicBezTo>
                    <a:lnTo>
                      <a:pt x="214" y="13"/>
                    </a:lnTo>
                    <a:close/>
                    <a:moveTo>
                      <a:pt x="168" y="46"/>
                    </a:moveTo>
                    <a:cubicBezTo>
                      <a:pt x="172" y="33"/>
                      <a:pt x="172" y="33"/>
                      <a:pt x="172" y="33"/>
                    </a:cubicBezTo>
                    <a:cubicBezTo>
                      <a:pt x="173" y="30"/>
                      <a:pt x="174" y="27"/>
                      <a:pt x="175" y="24"/>
                    </a:cubicBezTo>
                    <a:cubicBezTo>
                      <a:pt x="175" y="24"/>
                      <a:pt x="175" y="24"/>
                      <a:pt x="175" y="24"/>
                    </a:cubicBezTo>
                    <a:cubicBezTo>
                      <a:pt x="176" y="27"/>
                      <a:pt x="177" y="30"/>
                      <a:pt x="178" y="33"/>
                    </a:cubicBezTo>
                    <a:cubicBezTo>
                      <a:pt x="182" y="46"/>
                      <a:pt x="182" y="46"/>
                      <a:pt x="182" y="46"/>
                    </a:cubicBezTo>
                    <a:lnTo>
                      <a:pt x="168" y="46"/>
                    </a:lnTo>
                    <a:close/>
                    <a:moveTo>
                      <a:pt x="183" y="53"/>
                    </a:moveTo>
                    <a:cubicBezTo>
                      <a:pt x="188" y="68"/>
                      <a:pt x="188" y="68"/>
                      <a:pt x="188" y="68"/>
                    </a:cubicBezTo>
                    <a:cubicBezTo>
                      <a:pt x="198" y="68"/>
                      <a:pt x="198" y="68"/>
                      <a:pt x="198" y="68"/>
                    </a:cubicBezTo>
                    <a:cubicBezTo>
                      <a:pt x="181" y="16"/>
                      <a:pt x="181" y="16"/>
                      <a:pt x="181" y="16"/>
                    </a:cubicBezTo>
                    <a:cubicBezTo>
                      <a:pt x="169" y="16"/>
                      <a:pt x="169" y="16"/>
                      <a:pt x="169" y="16"/>
                    </a:cubicBezTo>
                    <a:cubicBezTo>
                      <a:pt x="153" y="68"/>
                      <a:pt x="153" y="68"/>
                      <a:pt x="153" y="68"/>
                    </a:cubicBezTo>
                    <a:cubicBezTo>
                      <a:pt x="162" y="68"/>
                      <a:pt x="162" y="68"/>
                      <a:pt x="162" y="68"/>
                    </a:cubicBezTo>
                    <a:cubicBezTo>
                      <a:pt x="167" y="53"/>
                      <a:pt x="167" y="53"/>
                      <a:pt x="167" y="53"/>
                    </a:cubicBezTo>
                    <a:lnTo>
                      <a:pt x="183" y="53"/>
                    </a:lnTo>
                    <a:close/>
                    <a:moveTo>
                      <a:pt x="114" y="37"/>
                    </a:moveTo>
                    <a:cubicBezTo>
                      <a:pt x="120" y="37"/>
                      <a:pt x="123" y="43"/>
                      <a:pt x="123" y="49"/>
                    </a:cubicBezTo>
                    <a:cubicBezTo>
                      <a:pt x="123" y="57"/>
                      <a:pt x="119" y="62"/>
                      <a:pt x="114" y="62"/>
                    </a:cubicBezTo>
                    <a:cubicBezTo>
                      <a:pt x="108" y="62"/>
                      <a:pt x="104" y="57"/>
                      <a:pt x="104" y="49"/>
                    </a:cubicBezTo>
                    <a:cubicBezTo>
                      <a:pt x="104" y="43"/>
                      <a:pt x="107" y="37"/>
                      <a:pt x="114" y="37"/>
                    </a:cubicBezTo>
                    <a:moveTo>
                      <a:pt x="114" y="30"/>
                    </a:moveTo>
                    <a:cubicBezTo>
                      <a:pt x="103" y="30"/>
                      <a:pt x="94" y="37"/>
                      <a:pt x="94" y="50"/>
                    </a:cubicBezTo>
                    <a:cubicBezTo>
                      <a:pt x="94" y="62"/>
                      <a:pt x="103" y="69"/>
                      <a:pt x="113" y="69"/>
                    </a:cubicBezTo>
                    <a:cubicBezTo>
                      <a:pt x="123" y="69"/>
                      <a:pt x="132" y="63"/>
                      <a:pt x="132" y="49"/>
                    </a:cubicBezTo>
                    <a:cubicBezTo>
                      <a:pt x="132" y="38"/>
                      <a:pt x="125" y="30"/>
                      <a:pt x="114" y="30"/>
                    </a:cubicBezTo>
                    <a:moveTo>
                      <a:pt x="61" y="47"/>
                    </a:moveTo>
                    <a:cubicBezTo>
                      <a:pt x="61" y="46"/>
                      <a:pt x="62" y="45"/>
                      <a:pt x="62" y="44"/>
                    </a:cubicBezTo>
                    <a:cubicBezTo>
                      <a:pt x="63" y="40"/>
                      <a:pt x="66" y="37"/>
                      <a:pt x="70" y="37"/>
                    </a:cubicBezTo>
                    <a:cubicBezTo>
                      <a:pt x="76" y="37"/>
                      <a:pt x="79" y="43"/>
                      <a:pt x="79" y="49"/>
                    </a:cubicBezTo>
                    <a:cubicBezTo>
                      <a:pt x="79" y="57"/>
                      <a:pt x="76" y="61"/>
                      <a:pt x="70" y="61"/>
                    </a:cubicBezTo>
                    <a:cubicBezTo>
                      <a:pt x="66" y="61"/>
                      <a:pt x="63" y="59"/>
                      <a:pt x="62" y="55"/>
                    </a:cubicBezTo>
                    <a:cubicBezTo>
                      <a:pt x="61" y="54"/>
                      <a:pt x="61" y="53"/>
                      <a:pt x="61" y="53"/>
                    </a:cubicBezTo>
                    <a:lnTo>
                      <a:pt x="61" y="47"/>
                    </a:lnTo>
                    <a:close/>
                    <a:moveTo>
                      <a:pt x="52" y="58"/>
                    </a:moveTo>
                    <a:cubicBezTo>
                      <a:pt x="52" y="61"/>
                      <a:pt x="52" y="65"/>
                      <a:pt x="52" y="68"/>
                    </a:cubicBezTo>
                    <a:cubicBezTo>
                      <a:pt x="60" y="68"/>
                      <a:pt x="60" y="68"/>
                      <a:pt x="60" y="68"/>
                    </a:cubicBezTo>
                    <a:cubicBezTo>
                      <a:pt x="60" y="62"/>
                      <a:pt x="60" y="62"/>
                      <a:pt x="60" y="62"/>
                    </a:cubicBezTo>
                    <a:cubicBezTo>
                      <a:pt x="60" y="62"/>
                      <a:pt x="60" y="62"/>
                      <a:pt x="60" y="62"/>
                    </a:cubicBezTo>
                    <a:cubicBezTo>
                      <a:pt x="63" y="67"/>
                      <a:pt x="67" y="69"/>
                      <a:pt x="72" y="69"/>
                    </a:cubicBezTo>
                    <a:cubicBezTo>
                      <a:pt x="81" y="69"/>
                      <a:pt x="89" y="62"/>
                      <a:pt x="89" y="49"/>
                    </a:cubicBezTo>
                    <a:cubicBezTo>
                      <a:pt x="89" y="37"/>
                      <a:pt x="83" y="30"/>
                      <a:pt x="73" y="30"/>
                    </a:cubicBezTo>
                    <a:cubicBezTo>
                      <a:pt x="68" y="30"/>
                      <a:pt x="64" y="32"/>
                      <a:pt x="62" y="36"/>
                    </a:cubicBezTo>
                    <a:cubicBezTo>
                      <a:pt x="61" y="36"/>
                      <a:pt x="61" y="36"/>
                      <a:pt x="61" y="36"/>
                    </a:cubicBezTo>
                    <a:cubicBezTo>
                      <a:pt x="61" y="13"/>
                      <a:pt x="61" y="13"/>
                      <a:pt x="61" y="13"/>
                    </a:cubicBezTo>
                    <a:cubicBezTo>
                      <a:pt x="52" y="13"/>
                      <a:pt x="52" y="13"/>
                      <a:pt x="52" y="13"/>
                    </a:cubicBezTo>
                    <a:lnTo>
                      <a:pt x="52" y="58"/>
                    </a:lnTo>
                    <a:close/>
                    <a:moveTo>
                      <a:pt x="23" y="3"/>
                    </a:moveTo>
                    <a:cubicBezTo>
                      <a:pt x="25" y="3"/>
                      <a:pt x="26" y="5"/>
                      <a:pt x="26" y="7"/>
                    </a:cubicBezTo>
                    <a:cubicBezTo>
                      <a:pt x="26" y="9"/>
                      <a:pt x="25" y="11"/>
                      <a:pt x="23" y="11"/>
                    </a:cubicBezTo>
                    <a:cubicBezTo>
                      <a:pt x="21" y="11"/>
                      <a:pt x="19" y="9"/>
                      <a:pt x="19" y="7"/>
                    </a:cubicBezTo>
                    <a:cubicBezTo>
                      <a:pt x="19" y="5"/>
                      <a:pt x="20" y="3"/>
                      <a:pt x="23" y="3"/>
                    </a:cubicBezTo>
                    <a:close/>
                    <a:moveTo>
                      <a:pt x="23" y="0"/>
                    </a:moveTo>
                    <a:cubicBezTo>
                      <a:pt x="17" y="0"/>
                      <a:pt x="14" y="3"/>
                      <a:pt x="14" y="7"/>
                    </a:cubicBezTo>
                    <a:cubicBezTo>
                      <a:pt x="14" y="11"/>
                      <a:pt x="18" y="14"/>
                      <a:pt x="23" y="14"/>
                    </a:cubicBezTo>
                    <a:cubicBezTo>
                      <a:pt x="28" y="14"/>
                      <a:pt x="31" y="11"/>
                      <a:pt x="31" y="7"/>
                    </a:cubicBezTo>
                    <a:cubicBezTo>
                      <a:pt x="31" y="3"/>
                      <a:pt x="28" y="0"/>
                      <a:pt x="23" y="0"/>
                    </a:cubicBezTo>
                    <a:close/>
                    <a:moveTo>
                      <a:pt x="16" y="46"/>
                    </a:moveTo>
                    <a:cubicBezTo>
                      <a:pt x="20" y="33"/>
                      <a:pt x="20" y="33"/>
                      <a:pt x="20" y="33"/>
                    </a:cubicBezTo>
                    <a:cubicBezTo>
                      <a:pt x="21" y="30"/>
                      <a:pt x="21" y="27"/>
                      <a:pt x="22" y="24"/>
                    </a:cubicBezTo>
                    <a:cubicBezTo>
                      <a:pt x="22" y="24"/>
                      <a:pt x="22" y="24"/>
                      <a:pt x="22" y="24"/>
                    </a:cubicBezTo>
                    <a:cubicBezTo>
                      <a:pt x="23" y="27"/>
                      <a:pt x="24" y="30"/>
                      <a:pt x="25" y="33"/>
                    </a:cubicBezTo>
                    <a:cubicBezTo>
                      <a:pt x="29" y="46"/>
                      <a:pt x="29" y="46"/>
                      <a:pt x="29" y="46"/>
                    </a:cubicBezTo>
                    <a:lnTo>
                      <a:pt x="16" y="46"/>
                    </a:lnTo>
                    <a:close/>
                    <a:moveTo>
                      <a:pt x="31" y="53"/>
                    </a:moveTo>
                    <a:cubicBezTo>
                      <a:pt x="35" y="68"/>
                      <a:pt x="35" y="68"/>
                      <a:pt x="35" y="68"/>
                    </a:cubicBezTo>
                    <a:cubicBezTo>
                      <a:pt x="45" y="68"/>
                      <a:pt x="45" y="68"/>
                      <a:pt x="45" y="68"/>
                    </a:cubicBezTo>
                    <a:cubicBezTo>
                      <a:pt x="29" y="16"/>
                      <a:pt x="29" y="16"/>
                      <a:pt x="29" y="16"/>
                    </a:cubicBezTo>
                    <a:cubicBezTo>
                      <a:pt x="17" y="16"/>
                      <a:pt x="17" y="16"/>
                      <a:pt x="17" y="16"/>
                    </a:cubicBezTo>
                    <a:cubicBezTo>
                      <a:pt x="0" y="68"/>
                      <a:pt x="0" y="68"/>
                      <a:pt x="0" y="68"/>
                    </a:cubicBezTo>
                    <a:cubicBezTo>
                      <a:pt x="10" y="68"/>
                      <a:pt x="10" y="68"/>
                      <a:pt x="10" y="68"/>
                    </a:cubicBezTo>
                    <a:cubicBezTo>
                      <a:pt x="14" y="53"/>
                      <a:pt x="14" y="53"/>
                      <a:pt x="14" y="53"/>
                    </a:cubicBezTo>
                    <a:lnTo>
                      <a:pt x="3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9" name="Group 8">
              <a:extLst>
                <a:ext uri="{FF2B5EF4-FFF2-40B4-BE49-F238E27FC236}">
                  <a16:creationId xmlns:a16="http://schemas.microsoft.com/office/drawing/2014/main" id="{1EA6C1AF-DB76-44FF-B3A5-73C17BB05806}"/>
                </a:ext>
              </a:extLst>
            </p:cNvPr>
            <p:cNvGrpSpPr/>
            <p:nvPr userDrawn="1"/>
          </p:nvGrpSpPr>
          <p:grpSpPr>
            <a:xfrm>
              <a:off x="8212138" y="134938"/>
              <a:ext cx="647701" cy="676276"/>
              <a:chOff x="8212138" y="134938"/>
              <a:chExt cx="647701" cy="676276"/>
            </a:xfrm>
          </p:grpSpPr>
          <p:sp>
            <p:nvSpPr>
              <p:cNvPr id="10" name="Freeform 41">
                <a:extLst>
                  <a:ext uri="{FF2B5EF4-FFF2-40B4-BE49-F238E27FC236}">
                    <a16:creationId xmlns:a16="http://schemas.microsoft.com/office/drawing/2014/main" id="{AE20342F-106A-42A7-A725-122598B11680}"/>
                  </a:ext>
                </a:extLst>
              </p:cNvPr>
              <p:cNvSpPr>
                <a:spLocks/>
              </p:cNvSpPr>
              <p:nvPr userDrawn="1"/>
            </p:nvSpPr>
            <p:spPr bwMode="auto">
              <a:xfrm>
                <a:off x="8372476" y="390526"/>
                <a:ext cx="141288" cy="160338"/>
              </a:xfrm>
              <a:custGeom>
                <a:avLst/>
                <a:gdLst>
                  <a:gd name="T0" fmla="*/ 89 w 89"/>
                  <a:gd name="T1" fmla="*/ 101 h 101"/>
                  <a:gd name="T2" fmla="*/ 89 w 89"/>
                  <a:gd name="T3" fmla="*/ 101 h 101"/>
                  <a:gd name="T4" fmla="*/ 50 w 89"/>
                  <a:gd name="T5" fmla="*/ 0 h 101"/>
                  <a:gd name="T6" fmla="*/ 50 w 89"/>
                  <a:gd name="T7" fmla="*/ 0 h 101"/>
                  <a:gd name="T8" fmla="*/ 0 w 89"/>
                  <a:gd name="T9" fmla="*/ 101 h 101"/>
                  <a:gd name="T10" fmla="*/ 89 w 89"/>
                  <a:gd name="T11" fmla="*/ 101 h 101"/>
                </a:gdLst>
                <a:ahLst/>
                <a:cxnLst>
                  <a:cxn ang="0">
                    <a:pos x="T0" y="T1"/>
                  </a:cxn>
                  <a:cxn ang="0">
                    <a:pos x="T2" y="T3"/>
                  </a:cxn>
                  <a:cxn ang="0">
                    <a:pos x="T4" y="T5"/>
                  </a:cxn>
                  <a:cxn ang="0">
                    <a:pos x="T6" y="T7"/>
                  </a:cxn>
                  <a:cxn ang="0">
                    <a:pos x="T8" y="T9"/>
                  </a:cxn>
                  <a:cxn ang="0">
                    <a:pos x="T10" y="T11"/>
                  </a:cxn>
                </a:cxnLst>
                <a:rect l="0" t="0" r="r" b="b"/>
                <a:pathLst>
                  <a:path w="89" h="101">
                    <a:moveTo>
                      <a:pt x="89" y="101"/>
                    </a:moveTo>
                    <a:lnTo>
                      <a:pt x="89" y="101"/>
                    </a:lnTo>
                    <a:lnTo>
                      <a:pt x="50" y="0"/>
                    </a:lnTo>
                    <a:lnTo>
                      <a:pt x="50" y="0"/>
                    </a:lnTo>
                    <a:lnTo>
                      <a:pt x="0" y="101"/>
                    </a:lnTo>
                    <a:lnTo>
                      <a:pt x="89" y="1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 name="Freeform 42">
                <a:extLst>
                  <a:ext uri="{FF2B5EF4-FFF2-40B4-BE49-F238E27FC236}">
                    <a16:creationId xmlns:a16="http://schemas.microsoft.com/office/drawing/2014/main" id="{8C5ED6D8-B109-4A73-A236-4EFB1F4D1E13}"/>
                  </a:ext>
                </a:extLst>
              </p:cNvPr>
              <p:cNvSpPr>
                <a:spLocks/>
              </p:cNvSpPr>
              <p:nvPr userDrawn="1"/>
            </p:nvSpPr>
            <p:spPr bwMode="auto">
              <a:xfrm>
                <a:off x="8564563" y="392113"/>
                <a:ext cx="141288" cy="158750"/>
              </a:xfrm>
              <a:custGeom>
                <a:avLst/>
                <a:gdLst>
                  <a:gd name="T0" fmla="*/ 89 w 89"/>
                  <a:gd name="T1" fmla="*/ 100 h 100"/>
                  <a:gd name="T2" fmla="*/ 89 w 89"/>
                  <a:gd name="T3" fmla="*/ 100 h 100"/>
                  <a:gd name="T4" fmla="*/ 49 w 89"/>
                  <a:gd name="T5" fmla="*/ 0 h 100"/>
                  <a:gd name="T6" fmla="*/ 49 w 89"/>
                  <a:gd name="T7" fmla="*/ 0 h 100"/>
                  <a:gd name="T8" fmla="*/ 38 w 89"/>
                  <a:gd name="T9" fmla="*/ 20 h 100"/>
                  <a:gd name="T10" fmla="*/ 21 w 89"/>
                  <a:gd name="T11" fmla="*/ 53 h 100"/>
                  <a:gd name="T12" fmla="*/ 6 w 89"/>
                  <a:gd name="T13" fmla="*/ 85 h 100"/>
                  <a:gd name="T14" fmla="*/ 0 w 89"/>
                  <a:gd name="T15" fmla="*/ 100 h 100"/>
                  <a:gd name="T16" fmla="*/ 89 w 89"/>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00">
                    <a:moveTo>
                      <a:pt x="89" y="100"/>
                    </a:moveTo>
                    <a:lnTo>
                      <a:pt x="89" y="100"/>
                    </a:lnTo>
                    <a:lnTo>
                      <a:pt x="49" y="0"/>
                    </a:lnTo>
                    <a:lnTo>
                      <a:pt x="49" y="0"/>
                    </a:lnTo>
                    <a:lnTo>
                      <a:pt x="38" y="20"/>
                    </a:lnTo>
                    <a:lnTo>
                      <a:pt x="21" y="53"/>
                    </a:lnTo>
                    <a:lnTo>
                      <a:pt x="6" y="85"/>
                    </a:lnTo>
                    <a:lnTo>
                      <a:pt x="0" y="100"/>
                    </a:lnTo>
                    <a:lnTo>
                      <a:pt x="89"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43">
                <a:extLst>
                  <a:ext uri="{FF2B5EF4-FFF2-40B4-BE49-F238E27FC236}">
                    <a16:creationId xmlns:a16="http://schemas.microsoft.com/office/drawing/2014/main" id="{2DBAEB1C-CE33-48D2-B668-5B094BE7BC58}"/>
                  </a:ext>
                </a:extLst>
              </p:cNvPr>
              <p:cNvSpPr>
                <a:spLocks/>
              </p:cNvSpPr>
              <p:nvPr userDrawn="1"/>
            </p:nvSpPr>
            <p:spPr bwMode="auto">
              <a:xfrm>
                <a:off x="8212138" y="298451"/>
                <a:ext cx="646113" cy="512763"/>
              </a:xfrm>
              <a:custGeom>
                <a:avLst/>
                <a:gdLst>
                  <a:gd name="T0" fmla="*/ 205 w 407"/>
                  <a:gd name="T1" fmla="*/ 194 h 323"/>
                  <a:gd name="T2" fmla="*/ 195 w 407"/>
                  <a:gd name="T3" fmla="*/ 214 h 323"/>
                  <a:gd name="T4" fmla="*/ 151 w 407"/>
                  <a:gd name="T5" fmla="*/ 305 h 323"/>
                  <a:gd name="T6" fmla="*/ 145 w 407"/>
                  <a:gd name="T7" fmla="*/ 323 h 323"/>
                  <a:gd name="T8" fmla="*/ 120 w 407"/>
                  <a:gd name="T9" fmla="*/ 323 h 323"/>
                  <a:gd name="T10" fmla="*/ 127 w 407"/>
                  <a:gd name="T11" fmla="*/ 310 h 323"/>
                  <a:gd name="T12" fmla="*/ 144 w 407"/>
                  <a:gd name="T13" fmla="*/ 277 h 323"/>
                  <a:gd name="T14" fmla="*/ 194 w 407"/>
                  <a:gd name="T15" fmla="*/ 175 h 323"/>
                  <a:gd name="T16" fmla="*/ 195 w 407"/>
                  <a:gd name="T17" fmla="*/ 171 h 323"/>
                  <a:gd name="T18" fmla="*/ 192 w 407"/>
                  <a:gd name="T19" fmla="*/ 171 h 323"/>
                  <a:gd name="T20" fmla="*/ 98 w 407"/>
                  <a:gd name="T21" fmla="*/ 171 h 323"/>
                  <a:gd name="T22" fmla="*/ 93 w 407"/>
                  <a:gd name="T23" fmla="*/ 174 h 323"/>
                  <a:gd name="T24" fmla="*/ 30 w 407"/>
                  <a:gd name="T25" fmla="*/ 309 h 323"/>
                  <a:gd name="T26" fmla="*/ 27 w 407"/>
                  <a:gd name="T27" fmla="*/ 316 h 323"/>
                  <a:gd name="T28" fmla="*/ 0 w 407"/>
                  <a:gd name="T29" fmla="*/ 323 h 323"/>
                  <a:gd name="T30" fmla="*/ 6 w 407"/>
                  <a:gd name="T31" fmla="*/ 310 h 323"/>
                  <a:gd name="T32" fmla="*/ 27 w 407"/>
                  <a:gd name="T33" fmla="*/ 270 h 323"/>
                  <a:gd name="T34" fmla="*/ 80 w 407"/>
                  <a:gd name="T35" fmla="*/ 162 h 323"/>
                  <a:gd name="T36" fmla="*/ 153 w 407"/>
                  <a:gd name="T37" fmla="*/ 12 h 323"/>
                  <a:gd name="T38" fmla="*/ 158 w 407"/>
                  <a:gd name="T39" fmla="*/ 0 h 323"/>
                  <a:gd name="T40" fmla="*/ 212 w 407"/>
                  <a:gd name="T41" fmla="*/ 136 h 323"/>
                  <a:gd name="T42" fmla="*/ 279 w 407"/>
                  <a:gd name="T43" fmla="*/ 0 h 323"/>
                  <a:gd name="T44" fmla="*/ 285 w 407"/>
                  <a:gd name="T45" fmla="*/ 16 h 323"/>
                  <a:gd name="T46" fmla="*/ 400 w 407"/>
                  <a:gd name="T47" fmla="*/ 306 h 323"/>
                  <a:gd name="T48" fmla="*/ 403 w 407"/>
                  <a:gd name="T49" fmla="*/ 315 h 323"/>
                  <a:gd name="T50" fmla="*/ 371 w 407"/>
                  <a:gd name="T51" fmla="*/ 323 h 323"/>
                  <a:gd name="T52" fmla="*/ 369 w 407"/>
                  <a:gd name="T53" fmla="*/ 310 h 323"/>
                  <a:gd name="T54" fmla="*/ 357 w 407"/>
                  <a:gd name="T55" fmla="*/ 277 h 323"/>
                  <a:gd name="T56" fmla="*/ 316 w 407"/>
                  <a:gd name="T57" fmla="*/ 171 h 323"/>
                  <a:gd name="T58" fmla="*/ 227 w 407"/>
                  <a:gd name="T59" fmla="*/ 171 h 323"/>
                  <a:gd name="T60" fmla="*/ 271 w 407"/>
                  <a:gd name="T61" fmla="*/ 285 h 323"/>
                  <a:gd name="T62" fmla="*/ 251 w 407"/>
                  <a:gd name="T63" fmla="*/ 323 h 323"/>
                  <a:gd name="T64" fmla="*/ 249 w 407"/>
                  <a:gd name="T65" fmla="*/ 309 h 323"/>
                  <a:gd name="T66" fmla="*/ 234 w 407"/>
                  <a:gd name="T67" fmla="*/ 272 h 323"/>
                  <a:gd name="T68" fmla="*/ 206 w 407"/>
                  <a:gd name="T69" fmla="*/ 197 h 323"/>
                  <a:gd name="T70" fmla="*/ 205 w 407"/>
                  <a:gd name="T71" fmla="*/ 19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7" h="323">
                    <a:moveTo>
                      <a:pt x="205" y="194"/>
                    </a:moveTo>
                    <a:lnTo>
                      <a:pt x="205" y="194"/>
                    </a:lnTo>
                    <a:lnTo>
                      <a:pt x="195" y="214"/>
                    </a:lnTo>
                    <a:lnTo>
                      <a:pt x="195" y="214"/>
                    </a:lnTo>
                    <a:lnTo>
                      <a:pt x="151" y="305"/>
                    </a:lnTo>
                    <a:lnTo>
                      <a:pt x="151" y="305"/>
                    </a:lnTo>
                    <a:lnTo>
                      <a:pt x="147" y="314"/>
                    </a:lnTo>
                    <a:lnTo>
                      <a:pt x="145" y="323"/>
                    </a:lnTo>
                    <a:lnTo>
                      <a:pt x="120" y="323"/>
                    </a:lnTo>
                    <a:lnTo>
                      <a:pt x="120" y="323"/>
                    </a:lnTo>
                    <a:lnTo>
                      <a:pt x="127" y="310"/>
                    </a:lnTo>
                    <a:lnTo>
                      <a:pt x="127" y="310"/>
                    </a:lnTo>
                    <a:lnTo>
                      <a:pt x="144" y="277"/>
                    </a:lnTo>
                    <a:lnTo>
                      <a:pt x="144" y="277"/>
                    </a:lnTo>
                    <a:lnTo>
                      <a:pt x="194" y="175"/>
                    </a:lnTo>
                    <a:lnTo>
                      <a:pt x="194" y="175"/>
                    </a:lnTo>
                    <a:lnTo>
                      <a:pt x="195" y="171"/>
                    </a:lnTo>
                    <a:lnTo>
                      <a:pt x="195" y="171"/>
                    </a:lnTo>
                    <a:lnTo>
                      <a:pt x="192" y="171"/>
                    </a:lnTo>
                    <a:lnTo>
                      <a:pt x="192" y="171"/>
                    </a:lnTo>
                    <a:lnTo>
                      <a:pt x="98" y="171"/>
                    </a:lnTo>
                    <a:lnTo>
                      <a:pt x="98" y="171"/>
                    </a:lnTo>
                    <a:lnTo>
                      <a:pt x="96" y="171"/>
                    </a:lnTo>
                    <a:lnTo>
                      <a:pt x="93" y="174"/>
                    </a:lnTo>
                    <a:lnTo>
                      <a:pt x="93" y="174"/>
                    </a:lnTo>
                    <a:lnTo>
                      <a:pt x="30" y="309"/>
                    </a:lnTo>
                    <a:lnTo>
                      <a:pt x="30" y="309"/>
                    </a:lnTo>
                    <a:lnTo>
                      <a:pt x="27" y="316"/>
                    </a:lnTo>
                    <a:lnTo>
                      <a:pt x="25" y="323"/>
                    </a:lnTo>
                    <a:lnTo>
                      <a:pt x="0" y="323"/>
                    </a:lnTo>
                    <a:lnTo>
                      <a:pt x="0" y="323"/>
                    </a:lnTo>
                    <a:lnTo>
                      <a:pt x="6" y="310"/>
                    </a:lnTo>
                    <a:lnTo>
                      <a:pt x="6" y="310"/>
                    </a:lnTo>
                    <a:lnTo>
                      <a:pt x="27" y="270"/>
                    </a:lnTo>
                    <a:lnTo>
                      <a:pt x="27" y="270"/>
                    </a:lnTo>
                    <a:lnTo>
                      <a:pt x="80" y="162"/>
                    </a:lnTo>
                    <a:lnTo>
                      <a:pt x="80" y="162"/>
                    </a:lnTo>
                    <a:lnTo>
                      <a:pt x="153" y="12"/>
                    </a:lnTo>
                    <a:lnTo>
                      <a:pt x="153" y="12"/>
                    </a:lnTo>
                    <a:lnTo>
                      <a:pt x="158" y="0"/>
                    </a:lnTo>
                    <a:lnTo>
                      <a:pt x="158" y="0"/>
                    </a:lnTo>
                    <a:lnTo>
                      <a:pt x="212" y="136"/>
                    </a:lnTo>
                    <a:lnTo>
                      <a:pt x="212" y="136"/>
                    </a:lnTo>
                    <a:lnTo>
                      <a:pt x="279" y="0"/>
                    </a:lnTo>
                    <a:lnTo>
                      <a:pt x="279" y="0"/>
                    </a:lnTo>
                    <a:lnTo>
                      <a:pt x="285" y="16"/>
                    </a:lnTo>
                    <a:lnTo>
                      <a:pt x="285" y="16"/>
                    </a:lnTo>
                    <a:lnTo>
                      <a:pt x="400" y="306"/>
                    </a:lnTo>
                    <a:lnTo>
                      <a:pt x="400" y="306"/>
                    </a:lnTo>
                    <a:lnTo>
                      <a:pt x="403" y="315"/>
                    </a:lnTo>
                    <a:lnTo>
                      <a:pt x="407" y="323"/>
                    </a:lnTo>
                    <a:lnTo>
                      <a:pt x="371" y="323"/>
                    </a:lnTo>
                    <a:lnTo>
                      <a:pt x="371" y="323"/>
                    </a:lnTo>
                    <a:lnTo>
                      <a:pt x="369" y="310"/>
                    </a:lnTo>
                    <a:lnTo>
                      <a:pt x="366" y="299"/>
                    </a:lnTo>
                    <a:lnTo>
                      <a:pt x="357" y="277"/>
                    </a:lnTo>
                    <a:lnTo>
                      <a:pt x="357" y="277"/>
                    </a:lnTo>
                    <a:lnTo>
                      <a:pt x="316" y="171"/>
                    </a:lnTo>
                    <a:lnTo>
                      <a:pt x="227" y="171"/>
                    </a:lnTo>
                    <a:lnTo>
                      <a:pt x="227" y="171"/>
                    </a:lnTo>
                    <a:lnTo>
                      <a:pt x="257" y="248"/>
                    </a:lnTo>
                    <a:lnTo>
                      <a:pt x="271" y="285"/>
                    </a:lnTo>
                    <a:lnTo>
                      <a:pt x="287" y="323"/>
                    </a:lnTo>
                    <a:lnTo>
                      <a:pt x="251" y="323"/>
                    </a:lnTo>
                    <a:lnTo>
                      <a:pt x="251" y="323"/>
                    </a:lnTo>
                    <a:lnTo>
                      <a:pt x="249" y="309"/>
                    </a:lnTo>
                    <a:lnTo>
                      <a:pt x="244" y="297"/>
                    </a:lnTo>
                    <a:lnTo>
                      <a:pt x="234" y="272"/>
                    </a:lnTo>
                    <a:lnTo>
                      <a:pt x="234" y="272"/>
                    </a:lnTo>
                    <a:lnTo>
                      <a:pt x="206" y="197"/>
                    </a:lnTo>
                    <a:lnTo>
                      <a:pt x="206" y="197"/>
                    </a:lnTo>
                    <a:lnTo>
                      <a:pt x="205" y="1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 name="Freeform 45">
                <a:extLst>
                  <a:ext uri="{FF2B5EF4-FFF2-40B4-BE49-F238E27FC236}">
                    <a16:creationId xmlns:a16="http://schemas.microsoft.com/office/drawing/2014/main" id="{6B28109E-0CC7-4221-9186-3588CFF4957F}"/>
                  </a:ext>
                </a:extLst>
              </p:cNvPr>
              <p:cNvSpPr>
                <a:spLocks/>
              </p:cNvSpPr>
              <p:nvPr userDrawn="1"/>
            </p:nvSpPr>
            <p:spPr bwMode="auto">
              <a:xfrm>
                <a:off x="8420101" y="147638"/>
                <a:ext cx="85725" cy="101600"/>
              </a:xfrm>
              <a:custGeom>
                <a:avLst/>
                <a:gdLst>
                  <a:gd name="T0" fmla="*/ 0 w 54"/>
                  <a:gd name="T1" fmla="*/ 32 h 64"/>
                  <a:gd name="T2" fmla="*/ 0 w 54"/>
                  <a:gd name="T3" fmla="*/ 32 h 64"/>
                  <a:gd name="T4" fmla="*/ 0 w 54"/>
                  <a:gd name="T5" fmla="*/ 37 h 64"/>
                  <a:gd name="T6" fmla="*/ 1 w 54"/>
                  <a:gd name="T7" fmla="*/ 42 h 64"/>
                  <a:gd name="T8" fmla="*/ 3 w 54"/>
                  <a:gd name="T9" fmla="*/ 46 h 64"/>
                  <a:gd name="T10" fmla="*/ 5 w 54"/>
                  <a:gd name="T11" fmla="*/ 52 h 64"/>
                  <a:gd name="T12" fmla="*/ 5 w 54"/>
                  <a:gd name="T13" fmla="*/ 52 h 64"/>
                  <a:gd name="T14" fmla="*/ 10 w 54"/>
                  <a:gd name="T15" fmla="*/ 56 h 64"/>
                  <a:gd name="T16" fmla="*/ 14 w 54"/>
                  <a:gd name="T17" fmla="*/ 59 h 64"/>
                  <a:gd name="T18" fmla="*/ 19 w 54"/>
                  <a:gd name="T19" fmla="*/ 63 h 64"/>
                  <a:gd name="T20" fmla="*/ 24 w 54"/>
                  <a:gd name="T21" fmla="*/ 64 h 64"/>
                  <a:gd name="T22" fmla="*/ 30 w 54"/>
                  <a:gd name="T23" fmla="*/ 64 h 64"/>
                  <a:gd name="T24" fmla="*/ 34 w 54"/>
                  <a:gd name="T25" fmla="*/ 63 h 64"/>
                  <a:gd name="T26" fmla="*/ 40 w 54"/>
                  <a:gd name="T27" fmla="*/ 59 h 64"/>
                  <a:gd name="T28" fmla="*/ 44 w 54"/>
                  <a:gd name="T29" fmla="*/ 56 h 64"/>
                  <a:gd name="T30" fmla="*/ 44 w 54"/>
                  <a:gd name="T31" fmla="*/ 56 h 64"/>
                  <a:gd name="T32" fmla="*/ 48 w 54"/>
                  <a:gd name="T33" fmla="*/ 50 h 64"/>
                  <a:gd name="T34" fmla="*/ 52 w 54"/>
                  <a:gd name="T35" fmla="*/ 45 h 64"/>
                  <a:gd name="T36" fmla="*/ 53 w 54"/>
                  <a:gd name="T37" fmla="*/ 39 h 64"/>
                  <a:gd name="T38" fmla="*/ 54 w 54"/>
                  <a:gd name="T39" fmla="*/ 33 h 64"/>
                  <a:gd name="T40" fmla="*/ 54 w 54"/>
                  <a:gd name="T41" fmla="*/ 27 h 64"/>
                  <a:gd name="T42" fmla="*/ 52 w 54"/>
                  <a:gd name="T43" fmla="*/ 21 h 64"/>
                  <a:gd name="T44" fmla="*/ 50 w 54"/>
                  <a:gd name="T45" fmla="*/ 15 h 64"/>
                  <a:gd name="T46" fmla="*/ 46 w 54"/>
                  <a:gd name="T47" fmla="*/ 10 h 64"/>
                  <a:gd name="T48" fmla="*/ 46 w 54"/>
                  <a:gd name="T49" fmla="*/ 10 h 64"/>
                  <a:gd name="T50" fmla="*/ 43 w 54"/>
                  <a:gd name="T51" fmla="*/ 6 h 64"/>
                  <a:gd name="T52" fmla="*/ 39 w 54"/>
                  <a:gd name="T53" fmla="*/ 3 h 64"/>
                  <a:gd name="T54" fmla="*/ 35 w 54"/>
                  <a:gd name="T55" fmla="*/ 2 h 64"/>
                  <a:gd name="T56" fmla="*/ 31 w 54"/>
                  <a:gd name="T57" fmla="*/ 1 h 64"/>
                  <a:gd name="T58" fmla="*/ 25 w 54"/>
                  <a:gd name="T59" fmla="*/ 0 h 64"/>
                  <a:gd name="T60" fmla="*/ 21 w 54"/>
                  <a:gd name="T61" fmla="*/ 1 h 64"/>
                  <a:gd name="T62" fmla="*/ 16 w 54"/>
                  <a:gd name="T63" fmla="*/ 3 h 64"/>
                  <a:gd name="T64" fmla="*/ 12 w 54"/>
                  <a:gd name="T65" fmla="*/ 5 h 64"/>
                  <a:gd name="T66" fmla="*/ 12 w 54"/>
                  <a:gd name="T67" fmla="*/ 5 h 64"/>
                  <a:gd name="T68" fmla="*/ 7 w 54"/>
                  <a:gd name="T69" fmla="*/ 11 h 64"/>
                  <a:gd name="T70" fmla="*/ 3 w 54"/>
                  <a:gd name="T71" fmla="*/ 16 h 64"/>
                  <a:gd name="T72" fmla="*/ 1 w 54"/>
                  <a:gd name="T73" fmla="*/ 24 h 64"/>
                  <a:gd name="T74" fmla="*/ 0 w 54"/>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64">
                    <a:moveTo>
                      <a:pt x="0" y="32"/>
                    </a:moveTo>
                    <a:lnTo>
                      <a:pt x="0" y="32"/>
                    </a:lnTo>
                    <a:lnTo>
                      <a:pt x="0" y="37"/>
                    </a:lnTo>
                    <a:lnTo>
                      <a:pt x="1" y="42"/>
                    </a:lnTo>
                    <a:lnTo>
                      <a:pt x="3" y="46"/>
                    </a:lnTo>
                    <a:lnTo>
                      <a:pt x="5" y="52"/>
                    </a:lnTo>
                    <a:lnTo>
                      <a:pt x="5" y="52"/>
                    </a:lnTo>
                    <a:lnTo>
                      <a:pt x="10" y="56"/>
                    </a:lnTo>
                    <a:lnTo>
                      <a:pt x="14" y="59"/>
                    </a:lnTo>
                    <a:lnTo>
                      <a:pt x="19" y="63"/>
                    </a:lnTo>
                    <a:lnTo>
                      <a:pt x="24" y="64"/>
                    </a:lnTo>
                    <a:lnTo>
                      <a:pt x="30" y="64"/>
                    </a:lnTo>
                    <a:lnTo>
                      <a:pt x="34" y="63"/>
                    </a:lnTo>
                    <a:lnTo>
                      <a:pt x="40" y="59"/>
                    </a:lnTo>
                    <a:lnTo>
                      <a:pt x="44" y="56"/>
                    </a:lnTo>
                    <a:lnTo>
                      <a:pt x="44" y="56"/>
                    </a:lnTo>
                    <a:lnTo>
                      <a:pt x="48" y="50"/>
                    </a:lnTo>
                    <a:lnTo>
                      <a:pt x="52" y="45"/>
                    </a:lnTo>
                    <a:lnTo>
                      <a:pt x="53" y="39"/>
                    </a:lnTo>
                    <a:lnTo>
                      <a:pt x="54" y="33"/>
                    </a:lnTo>
                    <a:lnTo>
                      <a:pt x="54" y="27"/>
                    </a:lnTo>
                    <a:lnTo>
                      <a:pt x="52" y="21"/>
                    </a:lnTo>
                    <a:lnTo>
                      <a:pt x="50" y="15"/>
                    </a:lnTo>
                    <a:lnTo>
                      <a:pt x="46" y="10"/>
                    </a:lnTo>
                    <a:lnTo>
                      <a:pt x="46" y="10"/>
                    </a:lnTo>
                    <a:lnTo>
                      <a:pt x="43" y="6"/>
                    </a:lnTo>
                    <a:lnTo>
                      <a:pt x="39" y="3"/>
                    </a:lnTo>
                    <a:lnTo>
                      <a:pt x="35" y="2"/>
                    </a:lnTo>
                    <a:lnTo>
                      <a:pt x="31" y="1"/>
                    </a:lnTo>
                    <a:lnTo>
                      <a:pt x="25" y="0"/>
                    </a:lnTo>
                    <a:lnTo>
                      <a:pt x="21" y="1"/>
                    </a:lnTo>
                    <a:lnTo>
                      <a:pt x="16" y="3"/>
                    </a:lnTo>
                    <a:lnTo>
                      <a:pt x="12" y="5"/>
                    </a:lnTo>
                    <a:lnTo>
                      <a:pt x="12" y="5"/>
                    </a:lnTo>
                    <a:lnTo>
                      <a:pt x="7" y="11"/>
                    </a:lnTo>
                    <a:lnTo>
                      <a:pt x="3" y="16"/>
                    </a:lnTo>
                    <a:lnTo>
                      <a:pt x="1" y="24"/>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46">
                <a:extLst>
                  <a:ext uri="{FF2B5EF4-FFF2-40B4-BE49-F238E27FC236}">
                    <a16:creationId xmlns:a16="http://schemas.microsoft.com/office/drawing/2014/main" id="{21376DE0-E28E-4023-B443-1F45BCD86340}"/>
                  </a:ext>
                </a:extLst>
              </p:cNvPr>
              <p:cNvSpPr>
                <a:spLocks/>
              </p:cNvSpPr>
              <p:nvPr userDrawn="1"/>
            </p:nvSpPr>
            <p:spPr bwMode="auto">
              <a:xfrm>
                <a:off x="8385176" y="134938"/>
                <a:ext cx="155575" cy="127000"/>
              </a:xfrm>
              <a:custGeom>
                <a:avLst/>
                <a:gdLst>
                  <a:gd name="T0" fmla="*/ 48 w 98"/>
                  <a:gd name="T1" fmla="*/ 0 h 80"/>
                  <a:gd name="T2" fmla="*/ 48 w 98"/>
                  <a:gd name="T3" fmla="*/ 0 h 80"/>
                  <a:gd name="T4" fmla="*/ 59 w 98"/>
                  <a:gd name="T5" fmla="*/ 1 h 80"/>
                  <a:gd name="T6" fmla="*/ 69 w 98"/>
                  <a:gd name="T7" fmla="*/ 3 h 80"/>
                  <a:gd name="T8" fmla="*/ 79 w 98"/>
                  <a:gd name="T9" fmla="*/ 9 h 80"/>
                  <a:gd name="T10" fmla="*/ 87 w 98"/>
                  <a:gd name="T11" fmla="*/ 15 h 80"/>
                  <a:gd name="T12" fmla="*/ 87 w 98"/>
                  <a:gd name="T13" fmla="*/ 15 h 80"/>
                  <a:gd name="T14" fmla="*/ 92 w 98"/>
                  <a:gd name="T15" fmla="*/ 21 h 80"/>
                  <a:gd name="T16" fmla="*/ 96 w 98"/>
                  <a:gd name="T17" fmla="*/ 28 h 80"/>
                  <a:gd name="T18" fmla="*/ 97 w 98"/>
                  <a:gd name="T19" fmla="*/ 34 h 80"/>
                  <a:gd name="T20" fmla="*/ 98 w 98"/>
                  <a:gd name="T21" fmla="*/ 42 h 80"/>
                  <a:gd name="T22" fmla="*/ 97 w 98"/>
                  <a:gd name="T23" fmla="*/ 49 h 80"/>
                  <a:gd name="T24" fmla="*/ 95 w 98"/>
                  <a:gd name="T25" fmla="*/ 55 h 80"/>
                  <a:gd name="T26" fmla="*/ 91 w 98"/>
                  <a:gd name="T27" fmla="*/ 61 h 80"/>
                  <a:gd name="T28" fmla="*/ 86 w 98"/>
                  <a:gd name="T29" fmla="*/ 67 h 80"/>
                  <a:gd name="T30" fmla="*/ 86 w 98"/>
                  <a:gd name="T31" fmla="*/ 67 h 80"/>
                  <a:gd name="T32" fmla="*/ 81 w 98"/>
                  <a:gd name="T33" fmla="*/ 71 h 80"/>
                  <a:gd name="T34" fmla="*/ 76 w 98"/>
                  <a:gd name="T35" fmla="*/ 74 h 80"/>
                  <a:gd name="T36" fmla="*/ 72 w 98"/>
                  <a:gd name="T37" fmla="*/ 77 h 80"/>
                  <a:gd name="T38" fmla="*/ 66 w 98"/>
                  <a:gd name="T39" fmla="*/ 78 h 80"/>
                  <a:gd name="T40" fmla="*/ 54 w 98"/>
                  <a:gd name="T41" fmla="*/ 80 h 80"/>
                  <a:gd name="T42" fmla="*/ 42 w 98"/>
                  <a:gd name="T43" fmla="*/ 80 h 80"/>
                  <a:gd name="T44" fmla="*/ 42 w 98"/>
                  <a:gd name="T45" fmla="*/ 80 h 80"/>
                  <a:gd name="T46" fmla="*/ 33 w 98"/>
                  <a:gd name="T47" fmla="*/ 79 h 80"/>
                  <a:gd name="T48" fmla="*/ 24 w 98"/>
                  <a:gd name="T49" fmla="*/ 76 h 80"/>
                  <a:gd name="T50" fmla="*/ 16 w 98"/>
                  <a:gd name="T51" fmla="*/ 72 h 80"/>
                  <a:gd name="T52" fmla="*/ 9 w 98"/>
                  <a:gd name="T53" fmla="*/ 65 h 80"/>
                  <a:gd name="T54" fmla="*/ 9 w 98"/>
                  <a:gd name="T55" fmla="*/ 65 h 80"/>
                  <a:gd name="T56" fmla="*/ 4 w 98"/>
                  <a:gd name="T57" fmla="*/ 58 h 80"/>
                  <a:gd name="T58" fmla="*/ 1 w 98"/>
                  <a:gd name="T59" fmla="*/ 51 h 80"/>
                  <a:gd name="T60" fmla="*/ 0 w 98"/>
                  <a:gd name="T61" fmla="*/ 43 h 80"/>
                  <a:gd name="T62" fmla="*/ 0 w 98"/>
                  <a:gd name="T63" fmla="*/ 36 h 80"/>
                  <a:gd name="T64" fmla="*/ 1 w 98"/>
                  <a:gd name="T65" fmla="*/ 29 h 80"/>
                  <a:gd name="T66" fmla="*/ 4 w 98"/>
                  <a:gd name="T67" fmla="*/ 22 h 80"/>
                  <a:gd name="T68" fmla="*/ 9 w 98"/>
                  <a:gd name="T69" fmla="*/ 17 h 80"/>
                  <a:gd name="T70" fmla="*/ 14 w 98"/>
                  <a:gd name="T71" fmla="*/ 11 h 80"/>
                  <a:gd name="T72" fmla="*/ 14 w 98"/>
                  <a:gd name="T73" fmla="*/ 11 h 80"/>
                  <a:gd name="T74" fmla="*/ 22 w 98"/>
                  <a:gd name="T75" fmla="*/ 6 h 80"/>
                  <a:gd name="T76" fmla="*/ 31 w 98"/>
                  <a:gd name="T77" fmla="*/ 2 h 80"/>
                  <a:gd name="T78" fmla="*/ 40 w 98"/>
                  <a:gd name="T79" fmla="*/ 1 h 80"/>
                  <a:gd name="T80" fmla="*/ 48 w 98"/>
                  <a:gd name="T8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80">
                    <a:moveTo>
                      <a:pt x="48" y="0"/>
                    </a:moveTo>
                    <a:lnTo>
                      <a:pt x="48" y="0"/>
                    </a:lnTo>
                    <a:lnTo>
                      <a:pt x="59" y="1"/>
                    </a:lnTo>
                    <a:lnTo>
                      <a:pt x="69" y="3"/>
                    </a:lnTo>
                    <a:lnTo>
                      <a:pt x="79" y="9"/>
                    </a:lnTo>
                    <a:lnTo>
                      <a:pt x="87" y="15"/>
                    </a:lnTo>
                    <a:lnTo>
                      <a:pt x="87" y="15"/>
                    </a:lnTo>
                    <a:lnTo>
                      <a:pt x="92" y="21"/>
                    </a:lnTo>
                    <a:lnTo>
                      <a:pt x="96" y="28"/>
                    </a:lnTo>
                    <a:lnTo>
                      <a:pt x="97" y="34"/>
                    </a:lnTo>
                    <a:lnTo>
                      <a:pt x="98" y="42"/>
                    </a:lnTo>
                    <a:lnTo>
                      <a:pt x="97" y="49"/>
                    </a:lnTo>
                    <a:lnTo>
                      <a:pt x="95" y="55"/>
                    </a:lnTo>
                    <a:lnTo>
                      <a:pt x="91" y="61"/>
                    </a:lnTo>
                    <a:lnTo>
                      <a:pt x="86" y="67"/>
                    </a:lnTo>
                    <a:lnTo>
                      <a:pt x="86" y="67"/>
                    </a:lnTo>
                    <a:lnTo>
                      <a:pt x="81" y="71"/>
                    </a:lnTo>
                    <a:lnTo>
                      <a:pt x="76" y="74"/>
                    </a:lnTo>
                    <a:lnTo>
                      <a:pt x="72" y="77"/>
                    </a:lnTo>
                    <a:lnTo>
                      <a:pt x="66" y="78"/>
                    </a:lnTo>
                    <a:lnTo>
                      <a:pt x="54" y="80"/>
                    </a:lnTo>
                    <a:lnTo>
                      <a:pt x="42" y="80"/>
                    </a:lnTo>
                    <a:lnTo>
                      <a:pt x="42" y="80"/>
                    </a:lnTo>
                    <a:lnTo>
                      <a:pt x="33" y="79"/>
                    </a:lnTo>
                    <a:lnTo>
                      <a:pt x="24" y="76"/>
                    </a:lnTo>
                    <a:lnTo>
                      <a:pt x="16" y="72"/>
                    </a:lnTo>
                    <a:lnTo>
                      <a:pt x="9" y="65"/>
                    </a:lnTo>
                    <a:lnTo>
                      <a:pt x="9" y="65"/>
                    </a:lnTo>
                    <a:lnTo>
                      <a:pt x="4" y="58"/>
                    </a:lnTo>
                    <a:lnTo>
                      <a:pt x="1" y="51"/>
                    </a:lnTo>
                    <a:lnTo>
                      <a:pt x="0" y="43"/>
                    </a:lnTo>
                    <a:lnTo>
                      <a:pt x="0" y="36"/>
                    </a:lnTo>
                    <a:lnTo>
                      <a:pt x="1" y="29"/>
                    </a:lnTo>
                    <a:lnTo>
                      <a:pt x="4" y="22"/>
                    </a:lnTo>
                    <a:lnTo>
                      <a:pt x="9" y="17"/>
                    </a:lnTo>
                    <a:lnTo>
                      <a:pt x="14" y="11"/>
                    </a:lnTo>
                    <a:lnTo>
                      <a:pt x="14" y="11"/>
                    </a:lnTo>
                    <a:lnTo>
                      <a:pt x="22" y="6"/>
                    </a:lnTo>
                    <a:lnTo>
                      <a:pt x="31" y="2"/>
                    </a:lnTo>
                    <a:lnTo>
                      <a:pt x="40" y="1"/>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8">
                <a:extLst>
                  <a:ext uri="{FF2B5EF4-FFF2-40B4-BE49-F238E27FC236}">
                    <a16:creationId xmlns:a16="http://schemas.microsoft.com/office/drawing/2014/main" id="{E4EB0EE7-00EE-4560-AB93-4EF4BB3B3AC5}"/>
                  </a:ext>
                </a:extLst>
              </p:cNvPr>
              <p:cNvSpPr>
                <a:spLocks noEditPoints="1"/>
              </p:cNvSpPr>
              <p:nvPr userDrawn="1"/>
            </p:nvSpPr>
            <p:spPr bwMode="auto">
              <a:xfrm>
                <a:off x="8213726" y="298451"/>
                <a:ext cx="646113" cy="511175"/>
              </a:xfrm>
              <a:custGeom>
                <a:avLst/>
                <a:gdLst>
                  <a:gd name="T0" fmla="*/ 173 w 370"/>
                  <a:gd name="T1" fmla="*/ 145 h 293"/>
                  <a:gd name="T2" fmla="*/ 137 w 370"/>
                  <a:gd name="T3" fmla="*/ 53 h 293"/>
                  <a:gd name="T4" fmla="*/ 92 w 370"/>
                  <a:gd name="T5" fmla="*/ 145 h 293"/>
                  <a:gd name="T6" fmla="*/ 173 w 370"/>
                  <a:gd name="T7" fmla="*/ 145 h 293"/>
                  <a:gd name="T8" fmla="*/ 282 w 370"/>
                  <a:gd name="T9" fmla="*/ 145 h 293"/>
                  <a:gd name="T10" fmla="*/ 246 w 370"/>
                  <a:gd name="T11" fmla="*/ 54 h 293"/>
                  <a:gd name="T12" fmla="*/ 202 w 370"/>
                  <a:gd name="T13" fmla="*/ 145 h 293"/>
                  <a:gd name="T14" fmla="*/ 282 w 370"/>
                  <a:gd name="T15" fmla="*/ 145 h 293"/>
                  <a:gd name="T16" fmla="*/ 186 w 370"/>
                  <a:gd name="T17" fmla="*/ 176 h 293"/>
                  <a:gd name="T18" fmla="*/ 177 w 370"/>
                  <a:gd name="T19" fmla="*/ 195 h 293"/>
                  <a:gd name="T20" fmla="*/ 137 w 370"/>
                  <a:gd name="T21" fmla="*/ 277 h 293"/>
                  <a:gd name="T22" fmla="*/ 132 w 370"/>
                  <a:gd name="T23" fmla="*/ 293 h 293"/>
                  <a:gd name="T24" fmla="*/ 109 w 370"/>
                  <a:gd name="T25" fmla="*/ 293 h 293"/>
                  <a:gd name="T26" fmla="*/ 115 w 370"/>
                  <a:gd name="T27" fmla="*/ 282 h 293"/>
                  <a:gd name="T28" fmla="*/ 131 w 370"/>
                  <a:gd name="T29" fmla="*/ 252 h 293"/>
                  <a:gd name="T30" fmla="*/ 176 w 370"/>
                  <a:gd name="T31" fmla="*/ 159 h 293"/>
                  <a:gd name="T32" fmla="*/ 177 w 370"/>
                  <a:gd name="T33" fmla="*/ 156 h 293"/>
                  <a:gd name="T34" fmla="*/ 174 w 370"/>
                  <a:gd name="T35" fmla="*/ 156 h 293"/>
                  <a:gd name="T36" fmla="*/ 89 w 370"/>
                  <a:gd name="T37" fmla="*/ 156 h 293"/>
                  <a:gd name="T38" fmla="*/ 85 w 370"/>
                  <a:gd name="T39" fmla="*/ 158 h 293"/>
                  <a:gd name="T40" fmla="*/ 27 w 370"/>
                  <a:gd name="T41" fmla="*/ 281 h 293"/>
                  <a:gd name="T42" fmla="*/ 23 w 370"/>
                  <a:gd name="T43" fmla="*/ 293 h 293"/>
                  <a:gd name="T44" fmla="*/ 0 w 370"/>
                  <a:gd name="T45" fmla="*/ 293 h 293"/>
                  <a:gd name="T46" fmla="*/ 6 w 370"/>
                  <a:gd name="T47" fmla="*/ 282 h 293"/>
                  <a:gd name="T48" fmla="*/ 25 w 370"/>
                  <a:gd name="T49" fmla="*/ 245 h 293"/>
                  <a:gd name="T50" fmla="*/ 73 w 370"/>
                  <a:gd name="T51" fmla="*/ 147 h 293"/>
                  <a:gd name="T52" fmla="*/ 139 w 370"/>
                  <a:gd name="T53" fmla="*/ 11 h 293"/>
                  <a:gd name="T54" fmla="*/ 144 w 370"/>
                  <a:gd name="T55" fmla="*/ 0 h 293"/>
                  <a:gd name="T56" fmla="*/ 193 w 370"/>
                  <a:gd name="T57" fmla="*/ 124 h 293"/>
                  <a:gd name="T58" fmla="*/ 253 w 370"/>
                  <a:gd name="T59" fmla="*/ 0 h 293"/>
                  <a:gd name="T60" fmla="*/ 259 w 370"/>
                  <a:gd name="T61" fmla="*/ 15 h 293"/>
                  <a:gd name="T62" fmla="*/ 363 w 370"/>
                  <a:gd name="T63" fmla="*/ 278 h 293"/>
                  <a:gd name="T64" fmla="*/ 370 w 370"/>
                  <a:gd name="T65" fmla="*/ 293 h 293"/>
                  <a:gd name="T66" fmla="*/ 337 w 370"/>
                  <a:gd name="T67" fmla="*/ 293 h 293"/>
                  <a:gd name="T68" fmla="*/ 324 w 370"/>
                  <a:gd name="T69" fmla="*/ 252 h 293"/>
                  <a:gd name="T70" fmla="*/ 287 w 370"/>
                  <a:gd name="T71" fmla="*/ 156 h 293"/>
                  <a:gd name="T72" fmla="*/ 206 w 370"/>
                  <a:gd name="T73" fmla="*/ 156 h 293"/>
                  <a:gd name="T74" fmla="*/ 261 w 370"/>
                  <a:gd name="T75" fmla="*/ 293 h 293"/>
                  <a:gd name="T76" fmla="*/ 228 w 370"/>
                  <a:gd name="T77" fmla="*/ 293 h 293"/>
                  <a:gd name="T78" fmla="*/ 213 w 370"/>
                  <a:gd name="T79" fmla="*/ 247 h 293"/>
                  <a:gd name="T80" fmla="*/ 187 w 370"/>
                  <a:gd name="T81" fmla="*/ 179 h 293"/>
                  <a:gd name="T82" fmla="*/ 186 w 370"/>
                  <a:gd name="T83" fmla="*/ 1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293">
                    <a:moveTo>
                      <a:pt x="173" y="145"/>
                    </a:moveTo>
                    <a:cubicBezTo>
                      <a:pt x="161" y="115"/>
                      <a:pt x="149" y="84"/>
                      <a:pt x="137" y="53"/>
                    </a:cubicBezTo>
                    <a:cubicBezTo>
                      <a:pt x="122" y="84"/>
                      <a:pt x="107" y="115"/>
                      <a:pt x="92" y="145"/>
                    </a:cubicBezTo>
                    <a:lnTo>
                      <a:pt x="173" y="145"/>
                    </a:lnTo>
                    <a:close/>
                    <a:moveTo>
                      <a:pt x="282" y="145"/>
                    </a:moveTo>
                    <a:cubicBezTo>
                      <a:pt x="270" y="114"/>
                      <a:pt x="258" y="84"/>
                      <a:pt x="246" y="54"/>
                    </a:cubicBezTo>
                    <a:cubicBezTo>
                      <a:pt x="239" y="64"/>
                      <a:pt x="201" y="143"/>
                      <a:pt x="202" y="145"/>
                    </a:cubicBezTo>
                    <a:lnTo>
                      <a:pt x="282" y="145"/>
                    </a:lnTo>
                    <a:close/>
                    <a:moveTo>
                      <a:pt x="186" y="176"/>
                    </a:moveTo>
                    <a:cubicBezTo>
                      <a:pt x="183" y="183"/>
                      <a:pt x="180" y="189"/>
                      <a:pt x="177" y="195"/>
                    </a:cubicBezTo>
                    <a:cubicBezTo>
                      <a:pt x="164" y="222"/>
                      <a:pt x="150" y="250"/>
                      <a:pt x="137" y="277"/>
                    </a:cubicBezTo>
                    <a:cubicBezTo>
                      <a:pt x="135" y="282"/>
                      <a:pt x="134" y="288"/>
                      <a:pt x="132" y="293"/>
                    </a:cubicBezTo>
                    <a:cubicBezTo>
                      <a:pt x="109" y="293"/>
                      <a:pt x="109" y="293"/>
                      <a:pt x="109" y="293"/>
                    </a:cubicBezTo>
                    <a:cubicBezTo>
                      <a:pt x="111" y="289"/>
                      <a:pt x="113" y="286"/>
                      <a:pt x="115" y="282"/>
                    </a:cubicBezTo>
                    <a:cubicBezTo>
                      <a:pt x="121" y="272"/>
                      <a:pt x="126" y="262"/>
                      <a:pt x="131" y="252"/>
                    </a:cubicBezTo>
                    <a:cubicBezTo>
                      <a:pt x="146" y="221"/>
                      <a:pt x="161" y="190"/>
                      <a:pt x="176" y="159"/>
                    </a:cubicBezTo>
                    <a:cubicBezTo>
                      <a:pt x="176" y="158"/>
                      <a:pt x="177" y="157"/>
                      <a:pt x="177" y="156"/>
                    </a:cubicBezTo>
                    <a:cubicBezTo>
                      <a:pt x="176" y="156"/>
                      <a:pt x="175" y="156"/>
                      <a:pt x="174" y="156"/>
                    </a:cubicBezTo>
                    <a:cubicBezTo>
                      <a:pt x="146" y="156"/>
                      <a:pt x="117" y="156"/>
                      <a:pt x="89" y="156"/>
                    </a:cubicBezTo>
                    <a:cubicBezTo>
                      <a:pt x="87" y="156"/>
                      <a:pt x="86" y="156"/>
                      <a:pt x="85" y="158"/>
                    </a:cubicBezTo>
                    <a:cubicBezTo>
                      <a:pt x="66" y="199"/>
                      <a:pt x="46" y="240"/>
                      <a:pt x="27" y="281"/>
                    </a:cubicBezTo>
                    <a:cubicBezTo>
                      <a:pt x="25" y="285"/>
                      <a:pt x="24" y="289"/>
                      <a:pt x="23" y="293"/>
                    </a:cubicBezTo>
                    <a:cubicBezTo>
                      <a:pt x="0" y="293"/>
                      <a:pt x="0" y="293"/>
                      <a:pt x="0" y="293"/>
                    </a:cubicBezTo>
                    <a:cubicBezTo>
                      <a:pt x="2" y="289"/>
                      <a:pt x="4" y="286"/>
                      <a:pt x="6" y="282"/>
                    </a:cubicBezTo>
                    <a:cubicBezTo>
                      <a:pt x="12" y="270"/>
                      <a:pt x="19" y="258"/>
                      <a:pt x="25" y="245"/>
                    </a:cubicBezTo>
                    <a:cubicBezTo>
                      <a:pt x="41" y="213"/>
                      <a:pt x="57" y="180"/>
                      <a:pt x="73" y="147"/>
                    </a:cubicBezTo>
                    <a:cubicBezTo>
                      <a:pt x="95" y="102"/>
                      <a:pt x="117" y="56"/>
                      <a:pt x="139" y="11"/>
                    </a:cubicBezTo>
                    <a:cubicBezTo>
                      <a:pt x="140" y="8"/>
                      <a:pt x="142" y="4"/>
                      <a:pt x="144" y="0"/>
                    </a:cubicBezTo>
                    <a:cubicBezTo>
                      <a:pt x="161" y="42"/>
                      <a:pt x="177" y="82"/>
                      <a:pt x="193" y="124"/>
                    </a:cubicBezTo>
                    <a:cubicBezTo>
                      <a:pt x="213" y="82"/>
                      <a:pt x="233" y="42"/>
                      <a:pt x="253" y="0"/>
                    </a:cubicBezTo>
                    <a:cubicBezTo>
                      <a:pt x="255" y="6"/>
                      <a:pt x="257" y="10"/>
                      <a:pt x="259" y="15"/>
                    </a:cubicBezTo>
                    <a:cubicBezTo>
                      <a:pt x="294" y="103"/>
                      <a:pt x="328" y="190"/>
                      <a:pt x="363" y="278"/>
                    </a:cubicBezTo>
                    <a:cubicBezTo>
                      <a:pt x="365" y="283"/>
                      <a:pt x="368" y="288"/>
                      <a:pt x="370" y="293"/>
                    </a:cubicBezTo>
                    <a:cubicBezTo>
                      <a:pt x="337" y="293"/>
                      <a:pt x="337" y="293"/>
                      <a:pt x="337" y="293"/>
                    </a:cubicBezTo>
                    <a:cubicBezTo>
                      <a:pt x="336" y="278"/>
                      <a:pt x="329" y="265"/>
                      <a:pt x="324" y="252"/>
                    </a:cubicBezTo>
                    <a:cubicBezTo>
                      <a:pt x="312" y="220"/>
                      <a:pt x="299" y="188"/>
                      <a:pt x="287" y="156"/>
                    </a:cubicBezTo>
                    <a:cubicBezTo>
                      <a:pt x="206" y="156"/>
                      <a:pt x="206" y="156"/>
                      <a:pt x="206" y="156"/>
                    </a:cubicBezTo>
                    <a:cubicBezTo>
                      <a:pt x="224" y="202"/>
                      <a:pt x="241" y="248"/>
                      <a:pt x="261" y="293"/>
                    </a:cubicBezTo>
                    <a:cubicBezTo>
                      <a:pt x="228" y="293"/>
                      <a:pt x="228" y="293"/>
                      <a:pt x="228" y="293"/>
                    </a:cubicBezTo>
                    <a:cubicBezTo>
                      <a:pt x="227" y="277"/>
                      <a:pt x="219" y="262"/>
                      <a:pt x="213" y="247"/>
                    </a:cubicBezTo>
                    <a:cubicBezTo>
                      <a:pt x="205" y="224"/>
                      <a:pt x="196" y="201"/>
                      <a:pt x="187" y="179"/>
                    </a:cubicBezTo>
                    <a:cubicBezTo>
                      <a:pt x="187" y="178"/>
                      <a:pt x="186" y="177"/>
                      <a:pt x="186" y="176"/>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6" name="Freeform 9">
                <a:extLst>
                  <a:ext uri="{FF2B5EF4-FFF2-40B4-BE49-F238E27FC236}">
                    <a16:creationId xmlns:a16="http://schemas.microsoft.com/office/drawing/2014/main" id="{A0157774-A9EF-4A74-8393-7E50EE59BB27}"/>
                  </a:ext>
                </a:extLst>
              </p:cNvPr>
              <p:cNvSpPr>
                <a:spLocks noEditPoints="1"/>
              </p:cNvSpPr>
              <p:nvPr userDrawn="1"/>
            </p:nvSpPr>
            <p:spPr bwMode="auto">
              <a:xfrm>
                <a:off x="8375651" y="136526"/>
                <a:ext cx="171450" cy="130175"/>
              </a:xfrm>
              <a:custGeom>
                <a:avLst/>
                <a:gdLst>
                  <a:gd name="T0" fmla="*/ 26 w 98"/>
                  <a:gd name="T1" fmla="*/ 36 h 75"/>
                  <a:gd name="T2" fmla="*/ 31 w 98"/>
                  <a:gd name="T3" fmla="*/ 54 h 75"/>
                  <a:gd name="T4" fmla="*/ 66 w 98"/>
                  <a:gd name="T5" fmla="*/ 58 h 75"/>
                  <a:gd name="T6" fmla="*/ 68 w 98"/>
                  <a:gd name="T7" fmla="*/ 16 h 75"/>
                  <a:gd name="T8" fmla="*/ 37 w 98"/>
                  <a:gd name="T9" fmla="*/ 12 h 75"/>
                  <a:gd name="T10" fmla="*/ 26 w 98"/>
                  <a:gd name="T11" fmla="*/ 36 h 75"/>
                  <a:gd name="T12" fmla="*/ 50 w 98"/>
                  <a:gd name="T13" fmla="*/ 0 h 75"/>
                  <a:gd name="T14" fmla="*/ 85 w 98"/>
                  <a:gd name="T15" fmla="*/ 14 h 75"/>
                  <a:gd name="T16" fmla="*/ 84 w 98"/>
                  <a:gd name="T17" fmla="*/ 61 h 75"/>
                  <a:gd name="T18" fmla="*/ 44 w 98"/>
                  <a:gd name="T19" fmla="*/ 73 h 75"/>
                  <a:gd name="T20" fmla="*/ 14 w 98"/>
                  <a:gd name="T21" fmla="*/ 59 h 75"/>
                  <a:gd name="T22" fmla="*/ 19 w 98"/>
                  <a:gd name="T23" fmla="*/ 10 h 75"/>
                  <a:gd name="T24" fmla="*/ 50 w 98"/>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5">
                    <a:moveTo>
                      <a:pt x="26" y="36"/>
                    </a:moveTo>
                    <a:cubicBezTo>
                      <a:pt x="26" y="43"/>
                      <a:pt x="27" y="48"/>
                      <a:pt x="31" y="54"/>
                    </a:cubicBezTo>
                    <a:cubicBezTo>
                      <a:pt x="40" y="67"/>
                      <a:pt x="56" y="69"/>
                      <a:pt x="66" y="58"/>
                    </a:cubicBezTo>
                    <a:cubicBezTo>
                      <a:pt x="77" y="46"/>
                      <a:pt x="78" y="28"/>
                      <a:pt x="68" y="16"/>
                    </a:cubicBezTo>
                    <a:cubicBezTo>
                      <a:pt x="60" y="7"/>
                      <a:pt x="47" y="4"/>
                      <a:pt x="37" y="12"/>
                    </a:cubicBezTo>
                    <a:cubicBezTo>
                      <a:pt x="29" y="18"/>
                      <a:pt x="26" y="26"/>
                      <a:pt x="26" y="36"/>
                    </a:cubicBezTo>
                    <a:moveTo>
                      <a:pt x="50" y="0"/>
                    </a:moveTo>
                    <a:cubicBezTo>
                      <a:pt x="64" y="0"/>
                      <a:pt x="76" y="4"/>
                      <a:pt x="85" y="14"/>
                    </a:cubicBezTo>
                    <a:cubicBezTo>
                      <a:pt x="98" y="28"/>
                      <a:pt x="98" y="48"/>
                      <a:pt x="84" y="61"/>
                    </a:cubicBezTo>
                    <a:cubicBezTo>
                      <a:pt x="73" y="71"/>
                      <a:pt x="59" y="75"/>
                      <a:pt x="44" y="73"/>
                    </a:cubicBezTo>
                    <a:cubicBezTo>
                      <a:pt x="33" y="72"/>
                      <a:pt x="22" y="68"/>
                      <a:pt x="14" y="59"/>
                    </a:cubicBezTo>
                    <a:cubicBezTo>
                      <a:pt x="0" y="43"/>
                      <a:pt x="4" y="22"/>
                      <a:pt x="19" y="10"/>
                    </a:cubicBezTo>
                    <a:cubicBezTo>
                      <a:pt x="28" y="3"/>
                      <a:pt x="39" y="0"/>
                      <a:pt x="5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418167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itle + text">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5D1EB973-D61A-4DB8-8134-160E4F09B9ED}"/>
              </a:ext>
            </a:extLst>
          </p:cNvPr>
          <p:cNvSpPr/>
          <p:nvPr userDrawn="1"/>
        </p:nvSpPr>
        <p:spPr>
          <a:xfrm>
            <a:off x="0" y="0"/>
            <a:ext cx="59999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3" name="Tekstin paikkamerkki 2"/>
          <p:cNvSpPr>
            <a:spLocks noGrp="1"/>
          </p:cNvSpPr>
          <p:nvPr>
            <p:ph type="body" idx="1" hasCustomPrompt="1"/>
          </p:nvPr>
        </p:nvSpPr>
        <p:spPr>
          <a:xfrm>
            <a:off x="609600" y="1919782"/>
            <a:ext cx="5006347" cy="1701239"/>
          </a:xfrm>
        </p:spPr>
        <p:txBody>
          <a:bodyPr anchor="b">
            <a:noAutofit/>
          </a:bodyPr>
          <a:lstStyle>
            <a:lvl1pPr marL="0" indent="0">
              <a:buNone/>
              <a:defRPr sz="5867" b="1">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dirty="0" err="1"/>
              <a:t>Click</a:t>
            </a:r>
            <a:r>
              <a:rPr lang="fi-FI" dirty="0"/>
              <a:t> to </a:t>
            </a:r>
            <a:r>
              <a:rPr lang="fi-FI" dirty="0" err="1"/>
              <a:t>add</a:t>
            </a:r>
            <a:r>
              <a:rPr lang="fi-FI" dirty="0"/>
              <a:t> </a:t>
            </a:r>
            <a:r>
              <a:rPr lang="fi-FI" dirty="0" err="1"/>
              <a:t>title</a:t>
            </a:r>
            <a:endParaRPr lang="fi-FI" dirty="0"/>
          </a:p>
        </p:txBody>
      </p:sp>
      <p:sp>
        <p:nvSpPr>
          <p:cNvPr id="4" name="Sisällön paikkamerkki 3"/>
          <p:cNvSpPr>
            <a:spLocks noGrp="1"/>
          </p:cNvSpPr>
          <p:nvPr>
            <p:ph sz="half" idx="2" hasCustomPrompt="1"/>
          </p:nvPr>
        </p:nvSpPr>
        <p:spPr>
          <a:xfrm>
            <a:off x="609600" y="3717032"/>
            <a:ext cx="5102357" cy="2400267"/>
          </a:xfrm>
        </p:spPr>
        <p:txBody>
          <a:bodyPr>
            <a:normAutofit/>
          </a:bodyPr>
          <a:lstStyle>
            <a:lvl1pPr marL="0" indent="0">
              <a:buFontTx/>
              <a:buNone/>
              <a:defRPr sz="1867">
                <a:solidFill>
                  <a:schemeClr val="bg1"/>
                </a:solidFill>
              </a:defRPr>
            </a:lvl1pPr>
            <a:lvl2pPr marL="609585" indent="0">
              <a:buFontTx/>
              <a:buNone/>
              <a:defRPr sz="1867">
                <a:solidFill>
                  <a:schemeClr val="bg1"/>
                </a:solidFill>
              </a:defRPr>
            </a:lvl2pPr>
            <a:lvl3pPr marL="1219170" indent="0">
              <a:buFontTx/>
              <a:buNone/>
              <a:defRPr sz="1867">
                <a:solidFill>
                  <a:schemeClr val="bg1"/>
                </a:solidFill>
              </a:defRPr>
            </a:lvl3pPr>
            <a:lvl4pPr marL="1828754" indent="0">
              <a:buFontTx/>
              <a:buNone/>
              <a:defRPr sz="1867">
                <a:solidFill>
                  <a:schemeClr val="bg1"/>
                </a:solidFill>
              </a:defRPr>
            </a:lvl4pPr>
            <a:lvl5pPr marL="2438339" indent="0">
              <a:buFontTx/>
              <a:buNone/>
              <a:defRPr sz="1867">
                <a:solidFill>
                  <a:schemeClr val="bg1"/>
                </a:solidFill>
              </a:defRPr>
            </a:lvl5pPr>
            <a:lvl6pPr>
              <a:defRPr sz="2133"/>
            </a:lvl6pPr>
            <a:lvl7pPr>
              <a:defRPr sz="2133"/>
            </a:lvl7pPr>
            <a:lvl8pPr>
              <a:defRPr sz="2133"/>
            </a:lvl8pPr>
            <a:lvl9pPr>
              <a:defRPr sz="2133"/>
            </a:lvl9pPr>
          </a:lstStyle>
          <a:p>
            <a:pPr lvl="0"/>
            <a:r>
              <a:rPr lang="en-US" dirty="0"/>
              <a:t>Click to edit Basic text styles
</a:t>
            </a:r>
            <a:endParaRPr lang="fi-FI" dirty="0"/>
          </a:p>
        </p:txBody>
      </p:sp>
      <p:sp>
        <p:nvSpPr>
          <p:cNvPr id="5" name="Tekstin paikkamerkki 4"/>
          <p:cNvSpPr>
            <a:spLocks noGrp="1"/>
          </p:cNvSpPr>
          <p:nvPr>
            <p:ph type="body" sz="quarter" idx="3" hasCustomPrompt="1"/>
          </p:nvPr>
        </p:nvSpPr>
        <p:spPr>
          <a:xfrm>
            <a:off x="6606118" y="1919781"/>
            <a:ext cx="4976284" cy="1701240"/>
          </a:xfrm>
        </p:spPr>
        <p:txBody>
          <a:bodyPr anchor="b">
            <a:noAutofit/>
          </a:bodyPr>
          <a:lstStyle>
            <a:lvl1pPr marL="0" indent="0">
              <a:buNone/>
              <a:defRPr sz="5867" b="1">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dirty="0" err="1"/>
              <a:t>Click</a:t>
            </a:r>
            <a:r>
              <a:rPr lang="fi-FI" dirty="0"/>
              <a:t> to </a:t>
            </a:r>
            <a:r>
              <a:rPr lang="fi-FI" dirty="0" err="1"/>
              <a:t>add</a:t>
            </a:r>
            <a:r>
              <a:rPr lang="fi-FI" dirty="0"/>
              <a:t> </a:t>
            </a:r>
            <a:r>
              <a:rPr lang="fi-FI" dirty="0" err="1"/>
              <a:t>title</a:t>
            </a:r>
            <a:endParaRPr lang="fi-FI" dirty="0"/>
          </a:p>
        </p:txBody>
      </p:sp>
      <p:sp>
        <p:nvSpPr>
          <p:cNvPr id="6" name="Sisällön paikkamerkki 5"/>
          <p:cNvSpPr>
            <a:spLocks noGrp="1"/>
          </p:cNvSpPr>
          <p:nvPr>
            <p:ph sz="quarter" idx="4" hasCustomPrompt="1"/>
          </p:nvPr>
        </p:nvSpPr>
        <p:spPr>
          <a:xfrm>
            <a:off x="6606118" y="3717032"/>
            <a:ext cx="4976284" cy="2400267"/>
          </a:xfrm>
        </p:spPr>
        <p:txBody>
          <a:bodyPr>
            <a:normAutofit/>
          </a:bodyPr>
          <a:lstStyle>
            <a:lvl1pPr marL="0" indent="0">
              <a:buFontTx/>
              <a:buNone/>
              <a:defRPr sz="1867"/>
            </a:lvl1pPr>
            <a:lvl2pPr marL="609585" indent="0">
              <a:buFontTx/>
              <a:buNone/>
              <a:defRPr sz="1867"/>
            </a:lvl2pPr>
            <a:lvl3pPr marL="1219170" indent="0">
              <a:buFontTx/>
              <a:buNone/>
              <a:defRPr sz="1867"/>
            </a:lvl3pPr>
            <a:lvl4pPr marL="1828754" indent="0">
              <a:buFontTx/>
              <a:buNone/>
              <a:defRPr sz="1867"/>
            </a:lvl4pPr>
            <a:lvl5pPr marL="2438339" indent="0">
              <a:buFontTx/>
              <a:buNone/>
              <a:defRPr sz="1867"/>
            </a:lvl5pPr>
            <a:lvl6pPr>
              <a:defRPr sz="2133"/>
            </a:lvl6pPr>
            <a:lvl7pPr>
              <a:defRPr sz="2133"/>
            </a:lvl7pPr>
            <a:lvl8pPr>
              <a:defRPr sz="2133"/>
            </a:lvl8pPr>
            <a:lvl9pPr>
              <a:defRPr sz="2133"/>
            </a:lvl9pPr>
          </a:lstStyle>
          <a:p>
            <a:pPr lvl="0"/>
            <a:r>
              <a:rPr lang="en-US" dirty="0"/>
              <a:t>Click to edit Basic text styles
</a:t>
            </a:r>
            <a:endParaRPr lang="fi-FI" dirty="0"/>
          </a:p>
        </p:txBody>
      </p:sp>
      <p:sp>
        <p:nvSpPr>
          <p:cNvPr id="7" name="Päivämäärän paikkamerkki 6"/>
          <p:cNvSpPr>
            <a:spLocks noGrp="1"/>
          </p:cNvSpPr>
          <p:nvPr>
            <p:ph type="dt" sz="half" idx="10"/>
          </p:nvPr>
        </p:nvSpPr>
        <p:spPr/>
        <p:txBody>
          <a:bodyPr/>
          <a:lstStyle/>
          <a:p>
            <a:fld id="{437F9168-3992-4E5C-85CD-BC2828662A88}" type="datetime1">
              <a:rPr lang="fi-FI" smtClean="0"/>
              <a:t>7.1.2025</a:t>
            </a:fld>
            <a:endParaRPr lang="fi-FI"/>
          </a:p>
        </p:txBody>
      </p:sp>
      <p:sp>
        <p:nvSpPr>
          <p:cNvPr id="8" name="Alatunnisteen paikkamerkki 7"/>
          <p:cNvSpPr>
            <a:spLocks noGrp="1"/>
          </p:cNvSpPr>
          <p:nvPr>
            <p:ph type="ftr" sz="quarter" idx="11"/>
          </p:nvPr>
        </p:nvSpPr>
        <p:spPr/>
        <p:txBody>
          <a:bodyPr/>
          <a:lstStyle/>
          <a:p>
            <a:r>
              <a:rPr lang="fi-FI"/>
              <a:t>footer</a:t>
            </a:r>
          </a:p>
        </p:txBody>
      </p:sp>
      <p:sp>
        <p:nvSpPr>
          <p:cNvPr id="9" name="Dian numeron paikkamerkki 8"/>
          <p:cNvSpPr>
            <a:spLocks noGrp="1"/>
          </p:cNvSpPr>
          <p:nvPr>
            <p:ph type="sldNum" sz="quarter" idx="12"/>
          </p:nvPr>
        </p:nvSpPr>
        <p:spPr/>
        <p:txBody>
          <a:bodyPr/>
          <a:lstStyle/>
          <a:p>
            <a:fld id="{D9553030-DA0E-469A-A148-F21CB72F8278}" type="slidenum">
              <a:rPr lang="fi-FI" smtClean="0"/>
              <a:t>‹#›</a:t>
            </a:fld>
            <a:endParaRPr lang="fi-FI"/>
          </a:p>
        </p:txBody>
      </p:sp>
    </p:spTree>
    <p:extLst>
      <p:ext uri="{BB962C8B-B14F-4D97-AF65-F5344CB8AC3E}">
        <p14:creationId xmlns:p14="http://schemas.microsoft.com/office/powerpoint/2010/main" val="396554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 + text 2">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5D1EB973-D61A-4DB8-8134-160E4F09B9ED}"/>
              </a:ext>
            </a:extLst>
          </p:cNvPr>
          <p:cNvSpPr/>
          <p:nvPr userDrawn="1"/>
        </p:nvSpPr>
        <p:spPr>
          <a:xfrm>
            <a:off x="0" y="0"/>
            <a:ext cx="59999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3" name="Tekstin paikkamerkki 2"/>
          <p:cNvSpPr>
            <a:spLocks noGrp="1"/>
          </p:cNvSpPr>
          <p:nvPr>
            <p:ph type="body" idx="1" hasCustomPrompt="1"/>
          </p:nvPr>
        </p:nvSpPr>
        <p:spPr>
          <a:xfrm>
            <a:off x="609600" y="1796818"/>
            <a:ext cx="5006347" cy="1701239"/>
          </a:xfrm>
        </p:spPr>
        <p:txBody>
          <a:bodyPr anchor="b">
            <a:noAutofit/>
          </a:bodyPr>
          <a:lstStyle>
            <a:lvl1pPr marL="0" indent="0">
              <a:buNone/>
              <a:defRPr sz="5867"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dirty="0" err="1"/>
              <a:t>Text</a:t>
            </a:r>
            <a:endParaRPr lang="fi-FI" dirty="0"/>
          </a:p>
        </p:txBody>
      </p:sp>
      <p:sp>
        <p:nvSpPr>
          <p:cNvPr id="4" name="Sisällön paikkamerkki 3"/>
          <p:cNvSpPr>
            <a:spLocks noGrp="1"/>
          </p:cNvSpPr>
          <p:nvPr>
            <p:ph sz="half" idx="2" hasCustomPrompt="1"/>
          </p:nvPr>
        </p:nvSpPr>
        <p:spPr>
          <a:xfrm>
            <a:off x="609600" y="3717032"/>
            <a:ext cx="5102357" cy="2400267"/>
          </a:xfrm>
        </p:spPr>
        <p:txBody>
          <a:bodyPr>
            <a:normAutofit/>
          </a:bodyPr>
          <a:lstStyle>
            <a:lvl1pPr marL="0" indent="0">
              <a:buFontTx/>
              <a:buNone/>
              <a:defRPr sz="1867">
                <a:solidFill>
                  <a:schemeClr val="bg1"/>
                </a:solidFill>
              </a:defRPr>
            </a:lvl1pPr>
            <a:lvl2pPr marL="609585" indent="0">
              <a:buFontTx/>
              <a:buNone/>
              <a:defRPr sz="1867">
                <a:solidFill>
                  <a:schemeClr val="bg1"/>
                </a:solidFill>
              </a:defRPr>
            </a:lvl2pPr>
            <a:lvl3pPr marL="1219170" indent="0">
              <a:buFontTx/>
              <a:buNone/>
              <a:defRPr sz="1867">
                <a:solidFill>
                  <a:schemeClr val="bg1"/>
                </a:solidFill>
              </a:defRPr>
            </a:lvl3pPr>
            <a:lvl4pPr marL="1828754" indent="0">
              <a:buFontTx/>
              <a:buNone/>
              <a:defRPr sz="1867">
                <a:solidFill>
                  <a:schemeClr val="bg1"/>
                </a:solidFill>
              </a:defRPr>
            </a:lvl4pPr>
            <a:lvl5pPr marL="2438339" indent="0">
              <a:buFontTx/>
              <a:buNone/>
              <a:defRPr sz="1867">
                <a:solidFill>
                  <a:schemeClr val="bg1"/>
                </a:solidFill>
              </a:defRPr>
            </a:lvl5pPr>
            <a:lvl6pPr>
              <a:defRPr sz="2133"/>
            </a:lvl6pPr>
            <a:lvl7pPr>
              <a:defRPr sz="2133"/>
            </a:lvl7pPr>
            <a:lvl8pPr>
              <a:defRPr sz="2133"/>
            </a:lvl8pPr>
            <a:lvl9pPr>
              <a:defRPr sz="2133"/>
            </a:lvl9pPr>
          </a:lstStyle>
          <a:p>
            <a:pPr lvl="0"/>
            <a:r>
              <a:rPr lang="en-US" dirty="0"/>
              <a:t>Click to edit Basic text styles
	</a:t>
            </a:r>
            <a:endParaRPr lang="fi-FI" dirty="0"/>
          </a:p>
        </p:txBody>
      </p:sp>
      <p:sp>
        <p:nvSpPr>
          <p:cNvPr id="5" name="Tekstin paikkamerkki 4"/>
          <p:cNvSpPr>
            <a:spLocks noGrp="1"/>
          </p:cNvSpPr>
          <p:nvPr>
            <p:ph type="body" sz="quarter" idx="3" hasCustomPrompt="1"/>
          </p:nvPr>
        </p:nvSpPr>
        <p:spPr>
          <a:xfrm>
            <a:off x="6606118" y="1796817"/>
            <a:ext cx="4976284" cy="1701240"/>
          </a:xfrm>
        </p:spPr>
        <p:txBody>
          <a:bodyPr anchor="b">
            <a:noAutofit/>
          </a:bodyPr>
          <a:lstStyle>
            <a:lvl1pPr marL="0" indent="0">
              <a:buNone/>
              <a:defRPr sz="5867" b="1">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dirty="0" err="1"/>
              <a:t>Text</a:t>
            </a:r>
            <a:endParaRPr lang="fi-FI" dirty="0"/>
          </a:p>
        </p:txBody>
      </p:sp>
      <p:sp>
        <p:nvSpPr>
          <p:cNvPr id="6" name="Sisällön paikkamerkki 5"/>
          <p:cNvSpPr>
            <a:spLocks noGrp="1"/>
          </p:cNvSpPr>
          <p:nvPr>
            <p:ph sz="quarter" idx="4" hasCustomPrompt="1"/>
          </p:nvPr>
        </p:nvSpPr>
        <p:spPr>
          <a:xfrm>
            <a:off x="6606118" y="3717032"/>
            <a:ext cx="4976284" cy="2400267"/>
          </a:xfrm>
        </p:spPr>
        <p:txBody>
          <a:bodyPr>
            <a:normAutofit/>
          </a:bodyPr>
          <a:lstStyle>
            <a:lvl1pPr marL="0" indent="0">
              <a:buFontTx/>
              <a:buNone/>
              <a:defRPr sz="1867"/>
            </a:lvl1pPr>
            <a:lvl2pPr marL="609585" indent="0">
              <a:buFontTx/>
              <a:buNone/>
              <a:defRPr sz="1867"/>
            </a:lvl2pPr>
            <a:lvl3pPr marL="1219170" indent="0">
              <a:buFontTx/>
              <a:buNone/>
              <a:defRPr sz="1867"/>
            </a:lvl3pPr>
            <a:lvl4pPr marL="1828754" indent="0">
              <a:buFontTx/>
              <a:buNone/>
              <a:defRPr sz="1867"/>
            </a:lvl4pPr>
            <a:lvl5pPr marL="2438339" indent="0">
              <a:buFontTx/>
              <a:buNone/>
              <a:defRPr sz="1867"/>
            </a:lvl5pPr>
            <a:lvl6pPr>
              <a:defRPr sz="2133"/>
            </a:lvl6pPr>
            <a:lvl7pPr>
              <a:defRPr sz="2133"/>
            </a:lvl7pPr>
            <a:lvl8pPr>
              <a:defRPr sz="2133"/>
            </a:lvl8pPr>
            <a:lvl9pPr>
              <a:defRPr sz="2133"/>
            </a:lvl9pPr>
          </a:lstStyle>
          <a:p>
            <a:pPr lvl="0"/>
            <a:r>
              <a:rPr lang="en-US" dirty="0"/>
              <a:t>Click to edit Basic text styles
</a:t>
            </a:r>
            <a:endParaRPr lang="fi-FI" dirty="0"/>
          </a:p>
        </p:txBody>
      </p:sp>
      <p:sp>
        <p:nvSpPr>
          <p:cNvPr id="7" name="Päivämäärän paikkamerkki 6"/>
          <p:cNvSpPr>
            <a:spLocks noGrp="1"/>
          </p:cNvSpPr>
          <p:nvPr>
            <p:ph type="dt" sz="half" idx="10"/>
          </p:nvPr>
        </p:nvSpPr>
        <p:spPr/>
        <p:txBody>
          <a:bodyPr/>
          <a:lstStyle/>
          <a:p>
            <a:fld id="{2AD19A89-E727-4047-B780-8404F5065135}" type="datetime1">
              <a:rPr lang="fi-FI" smtClean="0"/>
              <a:t>7.1.2025</a:t>
            </a:fld>
            <a:endParaRPr lang="fi-FI"/>
          </a:p>
        </p:txBody>
      </p:sp>
      <p:sp>
        <p:nvSpPr>
          <p:cNvPr id="8" name="Alatunnisteen paikkamerkki 7"/>
          <p:cNvSpPr>
            <a:spLocks noGrp="1"/>
          </p:cNvSpPr>
          <p:nvPr>
            <p:ph type="ftr" sz="quarter" idx="11"/>
          </p:nvPr>
        </p:nvSpPr>
        <p:spPr/>
        <p:txBody>
          <a:bodyPr/>
          <a:lstStyle/>
          <a:p>
            <a:r>
              <a:rPr lang="fi-FI"/>
              <a:t>footer</a:t>
            </a:r>
          </a:p>
        </p:txBody>
      </p:sp>
      <p:sp>
        <p:nvSpPr>
          <p:cNvPr id="9" name="Dian numeron paikkamerkki 8"/>
          <p:cNvSpPr>
            <a:spLocks noGrp="1"/>
          </p:cNvSpPr>
          <p:nvPr>
            <p:ph type="sldNum" sz="quarter" idx="12"/>
          </p:nvPr>
        </p:nvSpPr>
        <p:spPr/>
        <p:txBody>
          <a:bodyPr/>
          <a:lstStyle/>
          <a:p>
            <a:fld id="{D9553030-DA0E-469A-A148-F21CB72F8278}" type="slidenum">
              <a:rPr lang="fi-FI" smtClean="0"/>
              <a:t>‹#›</a:t>
            </a:fld>
            <a:endParaRPr lang="fi-FI"/>
          </a:p>
        </p:txBody>
      </p:sp>
    </p:spTree>
    <p:extLst>
      <p:ext uri="{BB962C8B-B14F-4D97-AF65-F5344CB8AC3E}">
        <p14:creationId xmlns:p14="http://schemas.microsoft.com/office/powerpoint/2010/main" val="392472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fi-FI" dirty="0"/>
          </a:p>
        </p:txBody>
      </p:sp>
      <p:sp>
        <p:nvSpPr>
          <p:cNvPr id="3" name="Päivämäärän paikkamerkki 2"/>
          <p:cNvSpPr>
            <a:spLocks noGrp="1"/>
          </p:cNvSpPr>
          <p:nvPr>
            <p:ph type="dt" sz="half" idx="10"/>
          </p:nvPr>
        </p:nvSpPr>
        <p:spPr/>
        <p:txBody>
          <a:bodyPr/>
          <a:lstStyle/>
          <a:p>
            <a:fld id="{DB74280B-061F-4ECB-ACE8-A96933311905}" type="datetime1">
              <a:rPr lang="fi-FI" smtClean="0"/>
              <a:t>7.1.2025</a:t>
            </a:fld>
            <a:endParaRPr lang="fi-FI"/>
          </a:p>
        </p:txBody>
      </p:sp>
      <p:sp>
        <p:nvSpPr>
          <p:cNvPr id="4" name="Alatunnisteen paikkamerkki 3"/>
          <p:cNvSpPr>
            <a:spLocks noGrp="1"/>
          </p:cNvSpPr>
          <p:nvPr>
            <p:ph type="ftr" sz="quarter" idx="11"/>
          </p:nvPr>
        </p:nvSpPr>
        <p:spPr/>
        <p:txBody>
          <a:bodyPr/>
          <a:lstStyle/>
          <a:p>
            <a:r>
              <a:rPr lang="fi-FI"/>
              <a:t>footer</a:t>
            </a:r>
          </a:p>
        </p:txBody>
      </p:sp>
      <p:sp>
        <p:nvSpPr>
          <p:cNvPr id="5" name="Dian numeron paikkamerkki 4"/>
          <p:cNvSpPr>
            <a:spLocks noGrp="1"/>
          </p:cNvSpPr>
          <p:nvPr>
            <p:ph type="sldNum" sz="quarter" idx="12"/>
          </p:nvPr>
        </p:nvSpPr>
        <p:spPr/>
        <p:txBody>
          <a:bodyPr/>
          <a:lstStyle/>
          <a:p>
            <a:fld id="{D9553030-DA0E-469A-A148-F21CB72F8278}" type="slidenum">
              <a:rPr lang="fi-FI" smtClean="0"/>
              <a:t>‹#›</a:t>
            </a:fld>
            <a:endParaRPr lang="fi-FI"/>
          </a:p>
        </p:txBody>
      </p:sp>
    </p:spTree>
    <p:extLst>
      <p:ext uri="{BB962C8B-B14F-4D97-AF65-F5344CB8AC3E}">
        <p14:creationId xmlns:p14="http://schemas.microsoft.com/office/powerpoint/2010/main" val="326525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ckground color 1">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0" y="1294507"/>
            <a:ext cx="10094912" cy="2279484"/>
          </a:xfrm>
        </p:spPr>
        <p:txBody>
          <a:bodyPr anchor="b"/>
          <a:lstStyle>
            <a:lvl1pPr>
              <a:defRPr>
                <a:solidFill>
                  <a:schemeClr val="bg1"/>
                </a:solidFill>
              </a:defRPr>
            </a:lvl1pPr>
          </a:lstStyle>
          <a:p>
            <a:r>
              <a:rPr lang="fi-FI" dirty="0" err="1"/>
              <a:t>Click</a:t>
            </a:r>
            <a:r>
              <a:rPr lang="fi-FI" dirty="0"/>
              <a:t> to </a:t>
            </a:r>
            <a:r>
              <a:rPr lang="fi-FI" dirty="0" err="1"/>
              <a:t>add</a:t>
            </a:r>
            <a:r>
              <a:rPr lang="fi-FI" dirty="0"/>
              <a:t> </a:t>
            </a:r>
            <a:r>
              <a:rPr lang="fi-FI" dirty="0" err="1"/>
              <a:t>title</a:t>
            </a:r>
            <a:endParaRPr lang="fi-FI" dirty="0"/>
          </a:p>
        </p:txBody>
      </p:sp>
      <p:sp>
        <p:nvSpPr>
          <p:cNvPr id="3" name="Päivämäärän paikkamerkki 2"/>
          <p:cNvSpPr>
            <a:spLocks noGrp="1"/>
          </p:cNvSpPr>
          <p:nvPr>
            <p:ph type="dt" sz="half" idx="10"/>
          </p:nvPr>
        </p:nvSpPr>
        <p:spPr/>
        <p:txBody>
          <a:bodyPr/>
          <a:lstStyle/>
          <a:p>
            <a:fld id="{66D47DD0-DF4C-4B13-9F53-0D2B22D395FF}" type="datetime1">
              <a:rPr lang="fi-FI" smtClean="0"/>
              <a:t>7.1.2025</a:t>
            </a:fld>
            <a:endParaRPr lang="fi-FI"/>
          </a:p>
        </p:txBody>
      </p:sp>
      <p:sp>
        <p:nvSpPr>
          <p:cNvPr id="4" name="Alatunnisteen paikkamerkki 3"/>
          <p:cNvSpPr>
            <a:spLocks noGrp="1"/>
          </p:cNvSpPr>
          <p:nvPr>
            <p:ph type="ftr" sz="quarter" idx="11"/>
          </p:nvPr>
        </p:nvSpPr>
        <p:spPr/>
        <p:txBody>
          <a:bodyPr/>
          <a:lstStyle/>
          <a:p>
            <a:r>
              <a:rPr lang="fi-FI"/>
              <a:t>footer</a:t>
            </a:r>
          </a:p>
        </p:txBody>
      </p:sp>
      <p:sp>
        <p:nvSpPr>
          <p:cNvPr id="5" name="Dian numeron paikkamerkki 4"/>
          <p:cNvSpPr>
            <a:spLocks noGrp="1"/>
          </p:cNvSpPr>
          <p:nvPr>
            <p:ph type="sldNum" sz="quarter" idx="12"/>
          </p:nvPr>
        </p:nvSpPr>
        <p:spPr/>
        <p:txBody>
          <a:bodyPr/>
          <a:lstStyle/>
          <a:p>
            <a:fld id="{D9553030-DA0E-469A-A148-F21CB72F8278}" type="slidenum">
              <a:rPr lang="fi-FI" smtClean="0"/>
              <a:t>‹#›</a:t>
            </a:fld>
            <a:endParaRPr lang="fi-FI"/>
          </a:p>
        </p:txBody>
      </p:sp>
      <p:sp>
        <p:nvSpPr>
          <p:cNvPr id="6" name="Sisällön paikkamerkki 3"/>
          <p:cNvSpPr>
            <a:spLocks noGrp="1"/>
          </p:cNvSpPr>
          <p:nvPr>
            <p:ph sz="half" idx="2" hasCustomPrompt="1"/>
          </p:nvPr>
        </p:nvSpPr>
        <p:spPr>
          <a:xfrm>
            <a:off x="609600" y="3909053"/>
            <a:ext cx="5582411" cy="2112235"/>
          </a:xfrm>
        </p:spPr>
        <p:txBody>
          <a:bodyPr>
            <a:noAutofit/>
          </a:bodyPr>
          <a:lstStyle>
            <a:lvl1pPr marL="0" indent="0">
              <a:buClr>
                <a:schemeClr val="tx2"/>
              </a:buClr>
              <a:buFont typeface="Arial" panose="020B0604020202020204" pitchFamily="34" charset="0"/>
              <a:buNone/>
              <a:defRPr sz="1867">
                <a:solidFill>
                  <a:schemeClr val="bg1"/>
                </a:solidFill>
              </a:defRPr>
            </a:lvl1pPr>
            <a:lvl2pPr marL="990575" indent="-380990">
              <a:buClr>
                <a:schemeClr val="tx2"/>
              </a:buClr>
              <a:buFont typeface="Arial" panose="020B0604020202020204" pitchFamily="34" charset="0"/>
              <a:buChar char="•"/>
              <a:defRPr sz="1867">
                <a:solidFill>
                  <a:schemeClr val="bg1"/>
                </a:solidFill>
              </a:defRPr>
            </a:lvl2pPr>
            <a:lvl3pPr marL="1523962" indent="-304792">
              <a:buClr>
                <a:schemeClr val="tx2"/>
              </a:buClr>
              <a:buFont typeface="Arial" panose="020B0604020202020204" pitchFamily="34" charset="0"/>
              <a:buChar char="•"/>
              <a:defRPr sz="1867">
                <a:solidFill>
                  <a:schemeClr val="bg1"/>
                </a:solidFill>
              </a:defRPr>
            </a:lvl3pPr>
            <a:lvl4pPr marL="2133547" indent="-304792">
              <a:buClr>
                <a:schemeClr val="tx2"/>
              </a:buClr>
              <a:buFont typeface="Arial" panose="020B0604020202020204" pitchFamily="34" charset="0"/>
              <a:buChar char="•"/>
              <a:defRPr sz="1867">
                <a:solidFill>
                  <a:schemeClr val="bg1"/>
                </a:solidFill>
              </a:defRPr>
            </a:lvl4pPr>
            <a:lvl5pPr marL="2743131" indent="-304792">
              <a:buClr>
                <a:schemeClr val="tx2"/>
              </a:buClr>
              <a:buFont typeface="Arial" panose="020B0604020202020204" pitchFamily="34" charset="0"/>
              <a:buChar char="•"/>
              <a:defRPr sz="1867">
                <a:solidFill>
                  <a:schemeClr val="bg1"/>
                </a:solidFill>
              </a:defRPr>
            </a:lvl5pPr>
            <a:lvl6pPr>
              <a:defRPr sz="2133"/>
            </a:lvl6pPr>
            <a:lvl7pPr>
              <a:defRPr sz="2133"/>
            </a:lvl7pPr>
            <a:lvl8pPr>
              <a:defRPr sz="2133"/>
            </a:lvl8pPr>
            <a:lvl9pPr>
              <a:defRPr sz="2133"/>
            </a:lvl9pPr>
          </a:lstStyle>
          <a:p>
            <a:pPr lvl="0"/>
            <a:r>
              <a:rPr lang="fi-FI" dirty="0" err="1"/>
              <a:t>Edit</a:t>
            </a:r>
            <a:r>
              <a:rPr lang="fi-FI" dirty="0"/>
              <a:t> </a:t>
            </a:r>
            <a:r>
              <a:rPr lang="fi-FI" dirty="0" err="1"/>
              <a:t>Text</a:t>
            </a:r>
            <a:r>
              <a:rPr lang="fi-FI" dirty="0"/>
              <a:t> Masters</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grpSp>
        <p:nvGrpSpPr>
          <p:cNvPr id="20" name="Group 19">
            <a:extLst>
              <a:ext uri="{FF2B5EF4-FFF2-40B4-BE49-F238E27FC236}">
                <a16:creationId xmlns:a16="http://schemas.microsoft.com/office/drawing/2014/main" id="{CA61CAC3-BAF7-471A-82B3-19AB204F0784}"/>
              </a:ext>
            </a:extLst>
          </p:cNvPr>
          <p:cNvGrpSpPr/>
          <p:nvPr userDrawn="1"/>
        </p:nvGrpSpPr>
        <p:grpSpPr>
          <a:xfrm>
            <a:off x="10862736" y="179918"/>
            <a:ext cx="1030817" cy="1297517"/>
            <a:chOff x="8147051" y="134938"/>
            <a:chExt cx="773113" cy="973138"/>
          </a:xfrm>
        </p:grpSpPr>
        <p:grpSp>
          <p:nvGrpSpPr>
            <p:cNvPr id="21" name="Group 20">
              <a:extLst>
                <a:ext uri="{FF2B5EF4-FFF2-40B4-BE49-F238E27FC236}">
                  <a16:creationId xmlns:a16="http://schemas.microsoft.com/office/drawing/2014/main" id="{F61FD6F3-FB46-4D6D-B1B2-370DE76F9741}"/>
                </a:ext>
              </a:extLst>
            </p:cNvPr>
            <p:cNvGrpSpPr/>
            <p:nvPr userDrawn="1"/>
          </p:nvGrpSpPr>
          <p:grpSpPr>
            <a:xfrm>
              <a:off x="8147051" y="835026"/>
              <a:ext cx="773113" cy="273050"/>
              <a:chOff x="8147051" y="835026"/>
              <a:chExt cx="773113" cy="273050"/>
            </a:xfrm>
          </p:grpSpPr>
          <p:sp>
            <p:nvSpPr>
              <p:cNvPr id="30" name="Freeform 6">
                <a:extLst>
                  <a:ext uri="{FF2B5EF4-FFF2-40B4-BE49-F238E27FC236}">
                    <a16:creationId xmlns:a16="http://schemas.microsoft.com/office/drawing/2014/main" id="{F4F5ADE2-0E69-48E8-9684-50FF4B3EDE32}"/>
                  </a:ext>
                </a:extLst>
              </p:cNvPr>
              <p:cNvSpPr>
                <a:spLocks noEditPoints="1"/>
              </p:cNvSpPr>
              <p:nvPr userDrawn="1"/>
            </p:nvSpPr>
            <p:spPr bwMode="auto">
              <a:xfrm>
                <a:off x="8251826" y="985838"/>
                <a:ext cx="577850" cy="122238"/>
              </a:xfrm>
              <a:custGeom>
                <a:avLst/>
                <a:gdLst>
                  <a:gd name="T0" fmla="*/ 308 w 331"/>
                  <a:gd name="T1" fmla="*/ 52 h 70"/>
                  <a:gd name="T2" fmla="*/ 297 w 331"/>
                  <a:gd name="T3" fmla="*/ 62 h 70"/>
                  <a:gd name="T4" fmla="*/ 322 w 331"/>
                  <a:gd name="T5" fmla="*/ 41 h 70"/>
                  <a:gd name="T6" fmla="*/ 315 w 331"/>
                  <a:gd name="T7" fmla="*/ 36 h 70"/>
                  <a:gd name="T8" fmla="*/ 311 w 331"/>
                  <a:gd name="T9" fmla="*/ 36 h 70"/>
                  <a:gd name="T10" fmla="*/ 272 w 331"/>
                  <a:gd name="T11" fmla="*/ 9 h 70"/>
                  <a:gd name="T12" fmla="*/ 267 w 331"/>
                  <a:gd name="T13" fmla="*/ 23 h 70"/>
                  <a:gd name="T14" fmla="*/ 275 w 331"/>
                  <a:gd name="T15" fmla="*/ 51 h 70"/>
                  <a:gd name="T16" fmla="*/ 290 w 331"/>
                  <a:gd name="T17" fmla="*/ 46 h 70"/>
                  <a:gd name="T18" fmla="*/ 282 w 331"/>
                  <a:gd name="T19" fmla="*/ 23 h 70"/>
                  <a:gd name="T20" fmla="*/ 282 w 331"/>
                  <a:gd name="T21" fmla="*/ 16 h 70"/>
                  <a:gd name="T22" fmla="*/ 256 w 331"/>
                  <a:gd name="T23" fmla="*/ 0 h 70"/>
                  <a:gd name="T24" fmla="*/ 261 w 331"/>
                  <a:gd name="T25" fmla="*/ 5 h 70"/>
                  <a:gd name="T26" fmla="*/ 251 w 331"/>
                  <a:gd name="T27" fmla="*/ 16 h 70"/>
                  <a:gd name="T28" fmla="*/ 261 w 331"/>
                  <a:gd name="T29" fmla="*/ 16 h 70"/>
                  <a:gd name="T30" fmla="*/ 243 w 331"/>
                  <a:gd name="T31" fmla="*/ 42 h 70"/>
                  <a:gd name="T32" fmla="*/ 232 w 331"/>
                  <a:gd name="T33" fmla="*/ 22 h 70"/>
                  <a:gd name="T34" fmla="*/ 232 w 331"/>
                  <a:gd name="T35" fmla="*/ 15 h 70"/>
                  <a:gd name="T36" fmla="*/ 234 w 331"/>
                  <a:gd name="T37" fmla="*/ 43 h 70"/>
                  <a:gd name="T38" fmla="*/ 217 w 331"/>
                  <a:gd name="T39" fmla="*/ 51 h 70"/>
                  <a:gd name="T40" fmla="*/ 201 w 331"/>
                  <a:gd name="T41" fmla="*/ 34 h 70"/>
                  <a:gd name="T42" fmla="*/ 213 w 331"/>
                  <a:gd name="T43" fmla="*/ 24 h 70"/>
                  <a:gd name="T44" fmla="*/ 200 w 331"/>
                  <a:gd name="T45" fmla="*/ 23 h 70"/>
                  <a:gd name="T46" fmla="*/ 191 w 331"/>
                  <a:gd name="T47" fmla="*/ 16 h 70"/>
                  <a:gd name="T48" fmla="*/ 159 w 331"/>
                  <a:gd name="T49" fmla="*/ 30 h 70"/>
                  <a:gd name="T50" fmla="*/ 159 w 331"/>
                  <a:gd name="T51" fmla="*/ 30 h 70"/>
                  <a:gd name="T52" fmla="*/ 168 w 331"/>
                  <a:gd name="T53" fmla="*/ 15 h 70"/>
                  <a:gd name="T54" fmla="*/ 182 w 331"/>
                  <a:gd name="T55" fmla="*/ 51 h 70"/>
                  <a:gd name="T56" fmla="*/ 159 w 331"/>
                  <a:gd name="T57" fmla="*/ 37 h 70"/>
                  <a:gd name="T58" fmla="*/ 124 w 331"/>
                  <a:gd name="T59" fmla="*/ 53 h 70"/>
                  <a:gd name="T60" fmla="*/ 137 w 331"/>
                  <a:gd name="T61" fmla="*/ 16 h 70"/>
                  <a:gd name="T62" fmla="*/ 129 w 331"/>
                  <a:gd name="T63" fmla="*/ 44 h 70"/>
                  <a:gd name="T64" fmla="*/ 110 w 331"/>
                  <a:gd name="T65" fmla="*/ 16 h 70"/>
                  <a:gd name="T66" fmla="*/ 99 w 331"/>
                  <a:gd name="T67" fmla="*/ 10 h 70"/>
                  <a:gd name="T68" fmla="*/ 104 w 331"/>
                  <a:gd name="T69" fmla="*/ 16 h 70"/>
                  <a:gd name="T70" fmla="*/ 104 w 331"/>
                  <a:gd name="T71" fmla="*/ 53 h 70"/>
                  <a:gd name="T72" fmla="*/ 60 w 331"/>
                  <a:gd name="T73" fmla="*/ 53 h 70"/>
                  <a:gd name="T74" fmla="*/ 68 w 331"/>
                  <a:gd name="T75" fmla="*/ 22 h 70"/>
                  <a:gd name="T76" fmla="*/ 84 w 331"/>
                  <a:gd name="T77" fmla="*/ 53 h 70"/>
                  <a:gd name="T78" fmla="*/ 59 w 331"/>
                  <a:gd name="T79" fmla="*/ 21 h 70"/>
                  <a:gd name="T80" fmla="*/ 50 w 331"/>
                  <a:gd name="T81" fmla="*/ 16 h 70"/>
                  <a:gd name="T82" fmla="*/ 0 w 331"/>
                  <a:gd name="T83" fmla="*/ 1 h 70"/>
                  <a:gd name="T84" fmla="*/ 40 w 331"/>
                  <a:gd name="T85" fmla="*/ 31 h 70"/>
                  <a:gd name="T86" fmla="*/ 31 w 331"/>
                  <a:gd name="T87" fmla="*/ 31 h 70"/>
                  <a:gd name="T88" fmla="*/ 9 w 331"/>
                  <a:gd name="T89"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70">
                    <a:moveTo>
                      <a:pt x="294" y="16"/>
                    </a:moveTo>
                    <a:cubicBezTo>
                      <a:pt x="307" y="50"/>
                      <a:pt x="307" y="50"/>
                      <a:pt x="307" y="50"/>
                    </a:cubicBezTo>
                    <a:cubicBezTo>
                      <a:pt x="308" y="51"/>
                      <a:pt x="308" y="51"/>
                      <a:pt x="308" y="52"/>
                    </a:cubicBezTo>
                    <a:cubicBezTo>
                      <a:pt x="308" y="52"/>
                      <a:pt x="308" y="53"/>
                      <a:pt x="307" y="53"/>
                    </a:cubicBezTo>
                    <a:cubicBezTo>
                      <a:pt x="306" y="56"/>
                      <a:pt x="304" y="58"/>
                      <a:pt x="302" y="59"/>
                    </a:cubicBezTo>
                    <a:cubicBezTo>
                      <a:pt x="300" y="61"/>
                      <a:pt x="298" y="62"/>
                      <a:pt x="297" y="62"/>
                    </a:cubicBezTo>
                    <a:cubicBezTo>
                      <a:pt x="299" y="70"/>
                      <a:pt x="299" y="70"/>
                      <a:pt x="299" y="70"/>
                    </a:cubicBezTo>
                    <a:cubicBezTo>
                      <a:pt x="301" y="70"/>
                      <a:pt x="305" y="68"/>
                      <a:pt x="309" y="65"/>
                    </a:cubicBezTo>
                    <a:cubicBezTo>
                      <a:pt x="313" y="61"/>
                      <a:pt x="317" y="55"/>
                      <a:pt x="322" y="41"/>
                    </a:cubicBezTo>
                    <a:cubicBezTo>
                      <a:pt x="331" y="16"/>
                      <a:pt x="331" y="16"/>
                      <a:pt x="331" y="16"/>
                    </a:cubicBezTo>
                    <a:cubicBezTo>
                      <a:pt x="321" y="16"/>
                      <a:pt x="321" y="16"/>
                      <a:pt x="321" y="16"/>
                    </a:cubicBezTo>
                    <a:cubicBezTo>
                      <a:pt x="315" y="36"/>
                      <a:pt x="315" y="36"/>
                      <a:pt x="315" y="36"/>
                    </a:cubicBezTo>
                    <a:cubicBezTo>
                      <a:pt x="315" y="38"/>
                      <a:pt x="314" y="41"/>
                      <a:pt x="313" y="43"/>
                    </a:cubicBezTo>
                    <a:cubicBezTo>
                      <a:pt x="313" y="43"/>
                      <a:pt x="313" y="43"/>
                      <a:pt x="313" y="43"/>
                    </a:cubicBezTo>
                    <a:cubicBezTo>
                      <a:pt x="312" y="41"/>
                      <a:pt x="312" y="38"/>
                      <a:pt x="311" y="36"/>
                    </a:cubicBezTo>
                    <a:cubicBezTo>
                      <a:pt x="304" y="16"/>
                      <a:pt x="304" y="16"/>
                      <a:pt x="304" y="16"/>
                    </a:cubicBezTo>
                    <a:lnTo>
                      <a:pt x="294" y="16"/>
                    </a:lnTo>
                    <a:close/>
                    <a:moveTo>
                      <a:pt x="272" y="9"/>
                    </a:moveTo>
                    <a:cubicBezTo>
                      <a:pt x="272" y="16"/>
                      <a:pt x="272" y="16"/>
                      <a:pt x="272" y="16"/>
                    </a:cubicBezTo>
                    <a:cubicBezTo>
                      <a:pt x="267" y="16"/>
                      <a:pt x="267" y="16"/>
                      <a:pt x="267" y="16"/>
                    </a:cubicBezTo>
                    <a:cubicBezTo>
                      <a:pt x="267" y="23"/>
                      <a:pt x="267" y="23"/>
                      <a:pt x="267" y="23"/>
                    </a:cubicBezTo>
                    <a:cubicBezTo>
                      <a:pt x="272" y="23"/>
                      <a:pt x="272" y="23"/>
                      <a:pt x="272" y="23"/>
                    </a:cubicBezTo>
                    <a:cubicBezTo>
                      <a:pt x="272" y="40"/>
                      <a:pt x="272" y="40"/>
                      <a:pt x="272" y="40"/>
                    </a:cubicBezTo>
                    <a:cubicBezTo>
                      <a:pt x="272" y="45"/>
                      <a:pt x="273" y="49"/>
                      <a:pt x="275" y="51"/>
                    </a:cubicBezTo>
                    <a:cubicBezTo>
                      <a:pt x="277" y="53"/>
                      <a:pt x="280" y="54"/>
                      <a:pt x="283" y="54"/>
                    </a:cubicBezTo>
                    <a:cubicBezTo>
                      <a:pt x="286" y="54"/>
                      <a:pt x="289" y="53"/>
                      <a:pt x="290" y="53"/>
                    </a:cubicBezTo>
                    <a:cubicBezTo>
                      <a:pt x="290" y="46"/>
                      <a:pt x="290" y="46"/>
                      <a:pt x="290" y="46"/>
                    </a:cubicBezTo>
                    <a:cubicBezTo>
                      <a:pt x="289" y="46"/>
                      <a:pt x="288" y="46"/>
                      <a:pt x="286" y="46"/>
                    </a:cubicBezTo>
                    <a:cubicBezTo>
                      <a:pt x="283" y="46"/>
                      <a:pt x="282" y="44"/>
                      <a:pt x="282" y="39"/>
                    </a:cubicBezTo>
                    <a:cubicBezTo>
                      <a:pt x="282" y="23"/>
                      <a:pt x="282" y="23"/>
                      <a:pt x="282" y="23"/>
                    </a:cubicBezTo>
                    <a:cubicBezTo>
                      <a:pt x="291" y="23"/>
                      <a:pt x="291" y="23"/>
                      <a:pt x="291" y="23"/>
                    </a:cubicBezTo>
                    <a:cubicBezTo>
                      <a:pt x="291" y="16"/>
                      <a:pt x="291" y="16"/>
                      <a:pt x="291" y="16"/>
                    </a:cubicBezTo>
                    <a:cubicBezTo>
                      <a:pt x="282" y="16"/>
                      <a:pt x="282" y="16"/>
                      <a:pt x="282" y="16"/>
                    </a:cubicBezTo>
                    <a:cubicBezTo>
                      <a:pt x="282" y="6"/>
                      <a:pt x="282" y="6"/>
                      <a:pt x="282" y="6"/>
                    </a:cubicBezTo>
                    <a:lnTo>
                      <a:pt x="272" y="9"/>
                    </a:lnTo>
                    <a:close/>
                    <a:moveTo>
                      <a:pt x="256" y="0"/>
                    </a:moveTo>
                    <a:cubicBezTo>
                      <a:pt x="253" y="0"/>
                      <a:pt x="251" y="2"/>
                      <a:pt x="251" y="5"/>
                    </a:cubicBezTo>
                    <a:cubicBezTo>
                      <a:pt x="251" y="8"/>
                      <a:pt x="253" y="10"/>
                      <a:pt x="256" y="10"/>
                    </a:cubicBezTo>
                    <a:cubicBezTo>
                      <a:pt x="259" y="10"/>
                      <a:pt x="261" y="8"/>
                      <a:pt x="261" y="5"/>
                    </a:cubicBezTo>
                    <a:cubicBezTo>
                      <a:pt x="261" y="2"/>
                      <a:pt x="259" y="0"/>
                      <a:pt x="256" y="0"/>
                    </a:cubicBezTo>
                    <a:moveTo>
                      <a:pt x="261" y="16"/>
                    </a:moveTo>
                    <a:cubicBezTo>
                      <a:pt x="251" y="16"/>
                      <a:pt x="251" y="16"/>
                      <a:pt x="251" y="16"/>
                    </a:cubicBezTo>
                    <a:cubicBezTo>
                      <a:pt x="251" y="53"/>
                      <a:pt x="251" y="53"/>
                      <a:pt x="251" y="53"/>
                    </a:cubicBezTo>
                    <a:cubicBezTo>
                      <a:pt x="261" y="53"/>
                      <a:pt x="261" y="53"/>
                      <a:pt x="261" y="53"/>
                    </a:cubicBezTo>
                    <a:lnTo>
                      <a:pt x="261" y="16"/>
                    </a:lnTo>
                    <a:close/>
                    <a:moveTo>
                      <a:pt x="217" y="51"/>
                    </a:moveTo>
                    <a:cubicBezTo>
                      <a:pt x="220" y="53"/>
                      <a:pt x="224" y="54"/>
                      <a:pt x="228" y="54"/>
                    </a:cubicBezTo>
                    <a:cubicBezTo>
                      <a:pt x="238" y="54"/>
                      <a:pt x="243" y="49"/>
                      <a:pt x="243" y="42"/>
                    </a:cubicBezTo>
                    <a:cubicBezTo>
                      <a:pt x="243" y="37"/>
                      <a:pt x="240" y="33"/>
                      <a:pt x="233" y="31"/>
                    </a:cubicBezTo>
                    <a:cubicBezTo>
                      <a:pt x="229" y="29"/>
                      <a:pt x="227" y="28"/>
                      <a:pt x="227" y="25"/>
                    </a:cubicBezTo>
                    <a:cubicBezTo>
                      <a:pt x="227" y="23"/>
                      <a:pt x="229" y="22"/>
                      <a:pt x="232" y="22"/>
                    </a:cubicBezTo>
                    <a:cubicBezTo>
                      <a:pt x="235" y="22"/>
                      <a:pt x="238" y="23"/>
                      <a:pt x="240" y="24"/>
                    </a:cubicBezTo>
                    <a:cubicBezTo>
                      <a:pt x="242" y="17"/>
                      <a:pt x="242" y="17"/>
                      <a:pt x="242" y="17"/>
                    </a:cubicBezTo>
                    <a:cubicBezTo>
                      <a:pt x="240" y="16"/>
                      <a:pt x="236" y="15"/>
                      <a:pt x="232" y="15"/>
                    </a:cubicBezTo>
                    <a:cubicBezTo>
                      <a:pt x="223" y="15"/>
                      <a:pt x="218" y="20"/>
                      <a:pt x="218" y="27"/>
                    </a:cubicBezTo>
                    <a:cubicBezTo>
                      <a:pt x="218" y="31"/>
                      <a:pt x="221" y="35"/>
                      <a:pt x="228" y="37"/>
                    </a:cubicBezTo>
                    <a:cubicBezTo>
                      <a:pt x="233" y="39"/>
                      <a:pt x="234" y="40"/>
                      <a:pt x="234" y="43"/>
                    </a:cubicBezTo>
                    <a:cubicBezTo>
                      <a:pt x="234" y="45"/>
                      <a:pt x="232" y="47"/>
                      <a:pt x="228" y="47"/>
                    </a:cubicBezTo>
                    <a:cubicBezTo>
                      <a:pt x="225" y="47"/>
                      <a:pt x="221" y="46"/>
                      <a:pt x="219" y="44"/>
                    </a:cubicBezTo>
                    <a:lnTo>
                      <a:pt x="217" y="51"/>
                    </a:lnTo>
                    <a:close/>
                    <a:moveTo>
                      <a:pt x="192" y="53"/>
                    </a:moveTo>
                    <a:cubicBezTo>
                      <a:pt x="201" y="53"/>
                      <a:pt x="201" y="53"/>
                      <a:pt x="201" y="53"/>
                    </a:cubicBezTo>
                    <a:cubicBezTo>
                      <a:pt x="201" y="34"/>
                      <a:pt x="201" y="34"/>
                      <a:pt x="201" y="34"/>
                    </a:cubicBezTo>
                    <a:cubicBezTo>
                      <a:pt x="201" y="33"/>
                      <a:pt x="201" y="32"/>
                      <a:pt x="201" y="31"/>
                    </a:cubicBezTo>
                    <a:cubicBezTo>
                      <a:pt x="202" y="27"/>
                      <a:pt x="205" y="24"/>
                      <a:pt x="210" y="24"/>
                    </a:cubicBezTo>
                    <a:cubicBezTo>
                      <a:pt x="211" y="24"/>
                      <a:pt x="212" y="24"/>
                      <a:pt x="213" y="24"/>
                    </a:cubicBezTo>
                    <a:cubicBezTo>
                      <a:pt x="213" y="15"/>
                      <a:pt x="213" y="15"/>
                      <a:pt x="213" y="15"/>
                    </a:cubicBezTo>
                    <a:cubicBezTo>
                      <a:pt x="212" y="15"/>
                      <a:pt x="211" y="15"/>
                      <a:pt x="210" y="15"/>
                    </a:cubicBezTo>
                    <a:cubicBezTo>
                      <a:pt x="206" y="15"/>
                      <a:pt x="202" y="17"/>
                      <a:pt x="200" y="23"/>
                    </a:cubicBezTo>
                    <a:cubicBezTo>
                      <a:pt x="200" y="23"/>
                      <a:pt x="200" y="23"/>
                      <a:pt x="200" y="23"/>
                    </a:cubicBezTo>
                    <a:cubicBezTo>
                      <a:pt x="200" y="16"/>
                      <a:pt x="200" y="16"/>
                      <a:pt x="200" y="16"/>
                    </a:cubicBezTo>
                    <a:cubicBezTo>
                      <a:pt x="191" y="16"/>
                      <a:pt x="191" y="16"/>
                      <a:pt x="191" y="16"/>
                    </a:cubicBezTo>
                    <a:cubicBezTo>
                      <a:pt x="192" y="19"/>
                      <a:pt x="192" y="23"/>
                      <a:pt x="192" y="28"/>
                    </a:cubicBezTo>
                    <a:lnTo>
                      <a:pt x="192" y="53"/>
                    </a:lnTo>
                    <a:close/>
                    <a:moveTo>
                      <a:pt x="159" y="30"/>
                    </a:moveTo>
                    <a:cubicBezTo>
                      <a:pt x="159" y="27"/>
                      <a:pt x="162" y="21"/>
                      <a:pt x="167" y="21"/>
                    </a:cubicBezTo>
                    <a:cubicBezTo>
                      <a:pt x="174" y="21"/>
                      <a:pt x="175" y="27"/>
                      <a:pt x="175" y="30"/>
                    </a:cubicBezTo>
                    <a:lnTo>
                      <a:pt x="159" y="30"/>
                    </a:lnTo>
                    <a:close/>
                    <a:moveTo>
                      <a:pt x="184" y="37"/>
                    </a:moveTo>
                    <a:cubicBezTo>
                      <a:pt x="184" y="36"/>
                      <a:pt x="184" y="35"/>
                      <a:pt x="184" y="33"/>
                    </a:cubicBezTo>
                    <a:cubicBezTo>
                      <a:pt x="184" y="25"/>
                      <a:pt x="180" y="15"/>
                      <a:pt x="168" y="15"/>
                    </a:cubicBezTo>
                    <a:cubicBezTo>
                      <a:pt x="156" y="15"/>
                      <a:pt x="150" y="25"/>
                      <a:pt x="150" y="35"/>
                    </a:cubicBezTo>
                    <a:cubicBezTo>
                      <a:pt x="150" y="46"/>
                      <a:pt x="157" y="54"/>
                      <a:pt x="169" y="54"/>
                    </a:cubicBezTo>
                    <a:cubicBezTo>
                      <a:pt x="174" y="54"/>
                      <a:pt x="179" y="53"/>
                      <a:pt x="182" y="51"/>
                    </a:cubicBezTo>
                    <a:cubicBezTo>
                      <a:pt x="181" y="45"/>
                      <a:pt x="181" y="45"/>
                      <a:pt x="181" y="45"/>
                    </a:cubicBezTo>
                    <a:cubicBezTo>
                      <a:pt x="178" y="46"/>
                      <a:pt x="175" y="47"/>
                      <a:pt x="170" y="47"/>
                    </a:cubicBezTo>
                    <a:cubicBezTo>
                      <a:pt x="164" y="47"/>
                      <a:pt x="159" y="44"/>
                      <a:pt x="159" y="37"/>
                    </a:cubicBezTo>
                    <a:lnTo>
                      <a:pt x="184" y="37"/>
                    </a:lnTo>
                    <a:close/>
                    <a:moveTo>
                      <a:pt x="110" y="16"/>
                    </a:moveTo>
                    <a:cubicBezTo>
                      <a:pt x="124" y="53"/>
                      <a:pt x="124" y="53"/>
                      <a:pt x="124" y="53"/>
                    </a:cubicBezTo>
                    <a:cubicBezTo>
                      <a:pt x="133" y="53"/>
                      <a:pt x="133" y="53"/>
                      <a:pt x="133" y="53"/>
                    </a:cubicBezTo>
                    <a:cubicBezTo>
                      <a:pt x="147" y="16"/>
                      <a:pt x="147" y="16"/>
                      <a:pt x="147" y="16"/>
                    </a:cubicBezTo>
                    <a:cubicBezTo>
                      <a:pt x="137" y="16"/>
                      <a:pt x="137" y="16"/>
                      <a:pt x="137" y="16"/>
                    </a:cubicBezTo>
                    <a:cubicBezTo>
                      <a:pt x="131" y="35"/>
                      <a:pt x="131" y="35"/>
                      <a:pt x="131" y="35"/>
                    </a:cubicBezTo>
                    <a:cubicBezTo>
                      <a:pt x="130" y="38"/>
                      <a:pt x="130" y="41"/>
                      <a:pt x="129" y="44"/>
                    </a:cubicBezTo>
                    <a:cubicBezTo>
                      <a:pt x="129" y="44"/>
                      <a:pt x="129" y="44"/>
                      <a:pt x="129" y="44"/>
                    </a:cubicBezTo>
                    <a:cubicBezTo>
                      <a:pt x="128" y="41"/>
                      <a:pt x="127" y="38"/>
                      <a:pt x="126" y="35"/>
                    </a:cubicBezTo>
                    <a:cubicBezTo>
                      <a:pt x="120" y="16"/>
                      <a:pt x="120" y="16"/>
                      <a:pt x="120" y="16"/>
                    </a:cubicBezTo>
                    <a:lnTo>
                      <a:pt x="110" y="16"/>
                    </a:lnTo>
                    <a:close/>
                    <a:moveTo>
                      <a:pt x="99" y="0"/>
                    </a:moveTo>
                    <a:cubicBezTo>
                      <a:pt x="96" y="0"/>
                      <a:pt x="94" y="2"/>
                      <a:pt x="94" y="5"/>
                    </a:cubicBezTo>
                    <a:cubicBezTo>
                      <a:pt x="94" y="8"/>
                      <a:pt x="96" y="10"/>
                      <a:pt x="99" y="10"/>
                    </a:cubicBezTo>
                    <a:cubicBezTo>
                      <a:pt x="102" y="10"/>
                      <a:pt x="104" y="8"/>
                      <a:pt x="104" y="5"/>
                    </a:cubicBezTo>
                    <a:cubicBezTo>
                      <a:pt x="104" y="2"/>
                      <a:pt x="102" y="0"/>
                      <a:pt x="99" y="0"/>
                    </a:cubicBezTo>
                    <a:moveTo>
                      <a:pt x="104" y="16"/>
                    </a:moveTo>
                    <a:cubicBezTo>
                      <a:pt x="94" y="16"/>
                      <a:pt x="94" y="16"/>
                      <a:pt x="94" y="16"/>
                    </a:cubicBezTo>
                    <a:cubicBezTo>
                      <a:pt x="94" y="53"/>
                      <a:pt x="94" y="53"/>
                      <a:pt x="94" y="53"/>
                    </a:cubicBezTo>
                    <a:cubicBezTo>
                      <a:pt x="104" y="53"/>
                      <a:pt x="104" y="53"/>
                      <a:pt x="104" y="53"/>
                    </a:cubicBezTo>
                    <a:lnTo>
                      <a:pt x="104" y="16"/>
                    </a:lnTo>
                    <a:close/>
                    <a:moveTo>
                      <a:pt x="50" y="53"/>
                    </a:moveTo>
                    <a:cubicBezTo>
                      <a:pt x="60" y="53"/>
                      <a:pt x="60" y="53"/>
                      <a:pt x="60" y="53"/>
                    </a:cubicBezTo>
                    <a:cubicBezTo>
                      <a:pt x="60" y="31"/>
                      <a:pt x="60" y="31"/>
                      <a:pt x="60" y="31"/>
                    </a:cubicBezTo>
                    <a:cubicBezTo>
                      <a:pt x="60" y="30"/>
                      <a:pt x="60" y="29"/>
                      <a:pt x="60" y="28"/>
                    </a:cubicBezTo>
                    <a:cubicBezTo>
                      <a:pt x="61" y="25"/>
                      <a:pt x="64" y="22"/>
                      <a:pt x="68" y="22"/>
                    </a:cubicBezTo>
                    <a:cubicBezTo>
                      <a:pt x="73" y="22"/>
                      <a:pt x="75" y="27"/>
                      <a:pt x="75" y="32"/>
                    </a:cubicBezTo>
                    <a:cubicBezTo>
                      <a:pt x="75" y="53"/>
                      <a:pt x="75" y="53"/>
                      <a:pt x="75" y="53"/>
                    </a:cubicBezTo>
                    <a:cubicBezTo>
                      <a:pt x="84" y="53"/>
                      <a:pt x="84" y="53"/>
                      <a:pt x="84" y="53"/>
                    </a:cubicBezTo>
                    <a:cubicBezTo>
                      <a:pt x="84" y="31"/>
                      <a:pt x="84" y="31"/>
                      <a:pt x="84" y="31"/>
                    </a:cubicBezTo>
                    <a:cubicBezTo>
                      <a:pt x="84" y="19"/>
                      <a:pt x="78" y="15"/>
                      <a:pt x="71" y="15"/>
                    </a:cubicBezTo>
                    <a:cubicBezTo>
                      <a:pt x="65" y="15"/>
                      <a:pt x="61" y="18"/>
                      <a:pt x="59" y="21"/>
                    </a:cubicBezTo>
                    <a:cubicBezTo>
                      <a:pt x="59" y="21"/>
                      <a:pt x="59" y="21"/>
                      <a:pt x="59" y="21"/>
                    </a:cubicBezTo>
                    <a:cubicBezTo>
                      <a:pt x="58" y="16"/>
                      <a:pt x="58" y="16"/>
                      <a:pt x="58" y="16"/>
                    </a:cubicBezTo>
                    <a:cubicBezTo>
                      <a:pt x="50" y="16"/>
                      <a:pt x="50" y="16"/>
                      <a:pt x="50" y="16"/>
                    </a:cubicBezTo>
                    <a:cubicBezTo>
                      <a:pt x="50" y="19"/>
                      <a:pt x="50" y="22"/>
                      <a:pt x="50" y="27"/>
                    </a:cubicBezTo>
                    <a:lnTo>
                      <a:pt x="50" y="53"/>
                    </a:lnTo>
                    <a:close/>
                    <a:moveTo>
                      <a:pt x="0" y="1"/>
                    </a:moveTo>
                    <a:cubicBezTo>
                      <a:pt x="0" y="31"/>
                      <a:pt x="0" y="31"/>
                      <a:pt x="0" y="31"/>
                    </a:cubicBezTo>
                    <a:cubicBezTo>
                      <a:pt x="0" y="47"/>
                      <a:pt x="7" y="54"/>
                      <a:pt x="19" y="54"/>
                    </a:cubicBezTo>
                    <a:cubicBezTo>
                      <a:pt x="32" y="54"/>
                      <a:pt x="40" y="47"/>
                      <a:pt x="40" y="31"/>
                    </a:cubicBezTo>
                    <a:cubicBezTo>
                      <a:pt x="40" y="1"/>
                      <a:pt x="40" y="1"/>
                      <a:pt x="40" y="1"/>
                    </a:cubicBezTo>
                    <a:cubicBezTo>
                      <a:pt x="31" y="1"/>
                      <a:pt x="31" y="1"/>
                      <a:pt x="31" y="1"/>
                    </a:cubicBezTo>
                    <a:cubicBezTo>
                      <a:pt x="31" y="31"/>
                      <a:pt x="31" y="31"/>
                      <a:pt x="31" y="31"/>
                    </a:cubicBezTo>
                    <a:cubicBezTo>
                      <a:pt x="31" y="42"/>
                      <a:pt x="27" y="46"/>
                      <a:pt x="20" y="46"/>
                    </a:cubicBezTo>
                    <a:cubicBezTo>
                      <a:pt x="13" y="46"/>
                      <a:pt x="9" y="42"/>
                      <a:pt x="9" y="31"/>
                    </a:cubicBezTo>
                    <a:cubicBezTo>
                      <a:pt x="9" y="1"/>
                      <a:pt x="9" y="1"/>
                      <a:pt x="9" y="1"/>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1" name="Freeform 7">
                <a:extLst>
                  <a:ext uri="{FF2B5EF4-FFF2-40B4-BE49-F238E27FC236}">
                    <a16:creationId xmlns:a16="http://schemas.microsoft.com/office/drawing/2014/main" id="{7137811B-CA7D-4378-B425-B416D9E0999D}"/>
                  </a:ext>
                </a:extLst>
              </p:cNvPr>
              <p:cNvSpPr>
                <a:spLocks noEditPoints="1"/>
              </p:cNvSpPr>
              <p:nvPr userDrawn="1"/>
            </p:nvSpPr>
            <p:spPr bwMode="auto">
              <a:xfrm>
                <a:off x="8147051" y="835026"/>
                <a:ext cx="773113" cy="119063"/>
              </a:xfrm>
              <a:custGeom>
                <a:avLst/>
                <a:gdLst>
                  <a:gd name="T0" fmla="*/ 438 w 443"/>
                  <a:gd name="T1" fmla="*/ 25 h 69"/>
                  <a:gd name="T2" fmla="*/ 442 w 443"/>
                  <a:gd name="T3" fmla="*/ 31 h 69"/>
                  <a:gd name="T4" fmla="*/ 442 w 443"/>
                  <a:gd name="T5" fmla="*/ 68 h 69"/>
                  <a:gd name="T6" fmla="*/ 377 w 443"/>
                  <a:gd name="T7" fmla="*/ 68 h 69"/>
                  <a:gd name="T8" fmla="*/ 384 w 443"/>
                  <a:gd name="T9" fmla="*/ 37 h 69"/>
                  <a:gd name="T10" fmla="*/ 400 w 443"/>
                  <a:gd name="T11" fmla="*/ 68 h 69"/>
                  <a:gd name="T12" fmla="*/ 407 w 443"/>
                  <a:gd name="T13" fmla="*/ 37 h 69"/>
                  <a:gd name="T14" fmla="*/ 423 w 443"/>
                  <a:gd name="T15" fmla="*/ 68 h 69"/>
                  <a:gd name="T16" fmla="*/ 403 w 443"/>
                  <a:gd name="T17" fmla="*/ 32 h 69"/>
                  <a:gd name="T18" fmla="*/ 388 w 443"/>
                  <a:gd name="T19" fmla="*/ 30 h 69"/>
                  <a:gd name="T20" fmla="*/ 376 w 443"/>
                  <a:gd name="T21" fmla="*/ 31 h 69"/>
                  <a:gd name="T22" fmla="*/ 368 w 443"/>
                  <a:gd name="T23" fmla="*/ 68 h 69"/>
                  <a:gd name="T24" fmla="*/ 351 w 443"/>
                  <a:gd name="T25" fmla="*/ 45 h 69"/>
                  <a:gd name="T26" fmla="*/ 360 w 443"/>
                  <a:gd name="T27" fmla="*/ 48 h 69"/>
                  <a:gd name="T28" fmla="*/ 345 w 443"/>
                  <a:gd name="T29" fmla="*/ 69 h 69"/>
                  <a:gd name="T30" fmla="*/ 346 w 443"/>
                  <a:gd name="T31" fmla="*/ 62 h 69"/>
                  <a:gd name="T32" fmla="*/ 308 w 443"/>
                  <a:gd name="T33" fmla="*/ 52 h 69"/>
                  <a:gd name="T34" fmla="*/ 291 w 443"/>
                  <a:gd name="T35" fmla="*/ 49 h 69"/>
                  <a:gd name="T36" fmla="*/ 308 w 443"/>
                  <a:gd name="T37" fmla="*/ 46 h 69"/>
                  <a:gd name="T38" fmla="*/ 308 w 443"/>
                  <a:gd name="T39" fmla="*/ 35 h 69"/>
                  <a:gd name="T40" fmla="*/ 281 w 443"/>
                  <a:gd name="T41" fmla="*/ 50 h 69"/>
                  <a:gd name="T42" fmla="*/ 309 w 443"/>
                  <a:gd name="T43" fmla="*/ 62 h 69"/>
                  <a:gd name="T44" fmla="*/ 318 w 443"/>
                  <a:gd name="T45" fmla="*/ 58 h 69"/>
                  <a:gd name="T46" fmla="*/ 264 w 443"/>
                  <a:gd name="T47" fmla="*/ 55 h 69"/>
                  <a:gd name="T48" fmla="*/ 251 w 443"/>
                  <a:gd name="T49" fmla="*/ 57 h 69"/>
                  <a:gd name="T50" fmla="*/ 273 w 443"/>
                  <a:gd name="T51" fmla="*/ 46 h 69"/>
                  <a:gd name="T52" fmla="*/ 246 w 443"/>
                  <a:gd name="T53" fmla="*/ 39 h 69"/>
                  <a:gd name="T54" fmla="*/ 264 w 443"/>
                  <a:gd name="T55" fmla="*/ 44 h 69"/>
                  <a:gd name="T56" fmla="*/ 265 w 443"/>
                  <a:gd name="T57" fmla="*/ 64 h 69"/>
                  <a:gd name="T58" fmla="*/ 274 w 443"/>
                  <a:gd name="T59" fmla="*/ 68 h 69"/>
                  <a:gd name="T60" fmla="*/ 214 w 443"/>
                  <a:gd name="T61" fmla="*/ 13 h 69"/>
                  <a:gd name="T62" fmla="*/ 214 w 443"/>
                  <a:gd name="T63" fmla="*/ 68 h 69"/>
                  <a:gd name="T64" fmla="*/ 228 w 443"/>
                  <a:gd name="T65" fmla="*/ 68 h 69"/>
                  <a:gd name="T66" fmla="*/ 238 w 443"/>
                  <a:gd name="T67" fmla="*/ 31 h 69"/>
                  <a:gd name="T68" fmla="*/ 214 w 443"/>
                  <a:gd name="T69" fmla="*/ 47 h 69"/>
                  <a:gd name="T70" fmla="*/ 168 w 443"/>
                  <a:gd name="T71" fmla="*/ 46 h 69"/>
                  <a:gd name="T72" fmla="*/ 175 w 443"/>
                  <a:gd name="T73" fmla="*/ 24 h 69"/>
                  <a:gd name="T74" fmla="*/ 168 w 443"/>
                  <a:gd name="T75" fmla="*/ 46 h 69"/>
                  <a:gd name="T76" fmla="*/ 198 w 443"/>
                  <a:gd name="T77" fmla="*/ 68 h 69"/>
                  <a:gd name="T78" fmla="*/ 153 w 443"/>
                  <a:gd name="T79" fmla="*/ 68 h 69"/>
                  <a:gd name="T80" fmla="*/ 183 w 443"/>
                  <a:gd name="T81" fmla="*/ 53 h 69"/>
                  <a:gd name="T82" fmla="*/ 114 w 443"/>
                  <a:gd name="T83" fmla="*/ 62 h 69"/>
                  <a:gd name="T84" fmla="*/ 114 w 443"/>
                  <a:gd name="T85" fmla="*/ 30 h 69"/>
                  <a:gd name="T86" fmla="*/ 132 w 443"/>
                  <a:gd name="T87" fmla="*/ 49 h 69"/>
                  <a:gd name="T88" fmla="*/ 62 w 443"/>
                  <a:gd name="T89" fmla="*/ 44 h 69"/>
                  <a:gd name="T90" fmla="*/ 70 w 443"/>
                  <a:gd name="T91" fmla="*/ 61 h 69"/>
                  <a:gd name="T92" fmla="*/ 61 w 443"/>
                  <a:gd name="T93" fmla="*/ 47 h 69"/>
                  <a:gd name="T94" fmla="*/ 60 w 443"/>
                  <a:gd name="T95" fmla="*/ 68 h 69"/>
                  <a:gd name="T96" fmla="*/ 72 w 443"/>
                  <a:gd name="T97" fmla="*/ 69 h 69"/>
                  <a:gd name="T98" fmla="*/ 62 w 443"/>
                  <a:gd name="T99" fmla="*/ 36 h 69"/>
                  <a:gd name="T100" fmla="*/ 52 w 443"/>
                  <a:gd name="T101" fmla="*/ 13 h 69"/>
                  <a:gd name="T102" fmla="*/ 26 w 443"/>
                  <a:gd name="T103" fmla="*/ 7 h 69"/>
                  <a:gd name="T104" fmla="*/ 23 w 443"/>
                  <a:gd name="T105" fmla="*/ 3 h 69"/>
                  <a:gd name="T106" fmla="*/ 23 w 443"/>
                  <a:gd name="T107" fmla="*/ 14 h 69"/>
                  <a:gd name="T108" fmla="*/ 16 w 443"/>
                  <a:gd name="T109" fmla="*/ 46 h 69"/>
                  <a:gd name="T110" fmla="*/ 22 w 443"/>
                  <a:gd name="T111" fmla="*/ 24 h 69"/>
                  <a:gd name="T112" fmla="*/ 16 w 443"/>
                  <a:gd name="T113" fmla="*/ 46 h 69"/>
                  <a:gd name="T114" fmla="*/ 45 w 443"/>
                  <a:gd name="T115" fmla="*/ 68 h 69"/>
                  <a:gd name="T116" fmla="*/ 0 w 443"/>
                  <a:gd name="T117" fmla="*/ 68 h 69"/>
                  <a:gd name="T118" fmla="*/ 31 w 443"/>
                  <a:gd name="T1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 h="69">
                    <a:moveTo>
                      <a:pt x="438" y="15"/>
                    </a:moveTo>
                    <a:cubicBezTo>
                      <a:pt x="434" y="15"/>
                      <a:pt x="432" y="17"/>
                      <a:pt x="432" y="20"/>
                    </a:cubicBezTo>
                    <a:cubicBezTo>
                      <a:pt x="432" y="23"/>
                      <a:pt x="434" y="25"/>
                      <a:pt x="438" y="25"/>
                    </a:cubicBezTo>
                    <a:cubicBezTo>
                      <a:pt x="441" y="25"/>
                      <a:pt x="443" y="23"/>
                      <a:pt x="443" y="20"/>
                    </a:cubicBezTo>
                    <a:cubicBezTo>
                      <a:pt x="443" y="17"/>
                      <a:pt x="441" y="15"/>
                      <a:pt x="438" y="15"/>
                    </a:cubicBezTo>
                    <a:moveTo>
                      <a:pt x="442" y="31"/>
                    </a:moveTo>
                    <a:cubicBezTo>
                      <a:pt x="433" y="31"/>
                      <a:pt x="433" y="31"/>
                      <a:pt x="433" y="31"/>
                    </a:cubicBezTo>
                    <a:cubicBezTo>
                      <a:pt x="433" y="68"/>
                      <a:pt x="433" y="68"/>
                      <a:pt x="433" y="68"/>
                    </a:cubicBezTo>
                    <a:cubicBezTo>
                      <a:pt x="442" y="68"/>
                      <a:pt x="442" y="68"/>
                      <a:pt x="442" y="68"/>
                    </a:cubicBezTo>
                    <a:lnTo>
                      <a:pt x="442" y="31"/>
                    </a:lnTo>
                    <a:close/>
                    <a:moveTo>
                      <a:pt x="368" y="68"/>
                    </a:moveTo>
                    <a:cubicBezTo>
                      <a:pt x="377" y="68"/>
                      <a:pt x="377" y="68"/>
                      <a:pt x="377" y="68"/>
                    </a:cubicBezTo>
                    <a:cubicBezTo>
                      <a:pt x="377" y="46"/>
                      <a:pt x="377" y="46"/>
                      <a:pt x="377" y="46"/>
                    </a:cubicBezTo>
                    <a:cubicBezTo>
                      <a:pt x="377" y="45"/>
                      <a:pt x="377" y="44"/>
                      <a:pt x="377" y="43"/>
                    </a:cubicBezTo>
                    <a:cubicBezTo>
                      <a:pt x="378" y="40"/>
                      <a:pt x="381" y="37"/>
                      <a:pt x="384" y="37"/>
                    </a:cubicBezTo>
                    <a:cubicBezTo>
                      <a:pt x="389" y="37"/>
                      <a:pt x="391" y="41"/>
                      <a:pt x="391" y="46"/>
                    </a:cubicBezTo>
                    <a:cubicBezTo>
                      <a:pt x="391" y="68"/>
                      <a:pt x="391" y="68"/>
                      <a:pt x="391" y="68"/>
                    </a:cubicBezTo>
                    <a:cubicBezTo>
                      <a:pt x="400" y="68"/>
                      <a:pt x="400" y="68"/>
                      <a:pt x="400" y="68"/>
                    </a:cubicBezTo>
                    <a:cubicBezTo>
                      <a:pt x="400" y="46"/>
                      <a:pt x="400" y="46"/>
                      <a:pt x="400" y="46"/>
                    </a:cubicBezTo>
                    <a:cubicBezTo>
                      <a:pt x="400" y="45"/>
                      <a:pt x="400" y="43"/>
                      <a:pt x="400" y="42"/>
                    </a:cubicBezTo>
                    <a:cubicBezTo>
                      <a:pt x="401" y="40"/>
                      <a:pt x="404" y="37"/>
                      <a:pt x="407" y="37"/>
                    </a:cubicBezTo>
                    <a:cubicBezTo>
                      <a:pt x="411" y="37"/>
                      <a:pt x="414" y="41"/>
                      <a:pt x="414" y="47"/>
                    </a:cubicBezTo>
                    <a:cubicBezTo>
                      <a:pt x="414" y="68"/>
                      <a:pt x="414" y="68"/>
                      <a:pt x="414" y="68"/>
                    </a:cubicBezTo>
                    <a:cubicBezTo>
                      <a:pt x="423" y="68"/>
                      <a:pt x="423" y="68"/>
                      <a:pt x="423" y="68"/>
                    </a:cubicBezTo>
                    <a:cubicBezTo>
                      <a:pt x="423" y="46"/>
                      <a:pt x="423" y="46"/>
                      <a:pt x="423" y="46"/>
                    </a:cubicBezTo>
                    <a:cubicBezTo>
                      <a:pt x="423" y="34"/>
                      <a:pt x="417" y="30"/>
                      <a:pt x="410" y="30"/>
                    </a:cubicBezTo>
                    <a:cubicBezTo>
                      <a:pt x="407" y="30"/>
                      <a:pt x="405" y="31"/>
                      <a:pt x="403" y="32"/>
                    </a:cubicBezTo>
                    <a:cubicBezTo>
                      <a:pt x="401" y="33"/>
                      <a:pt x="400" y="35"/>
                      <a:pt x="398" y="37"/>
                    </a:cubicBezTo>
                    <a:cubicBezTo>
                      <a:pt x="398" y="37"/>
                      <a:pt x="398" y="37"/>
                      <a:pt x="398" y="37"/>
                    </a:cubicBezTo>
                    <a:cubicBezTo>
                      <a:pt x="396" y="33"/>
                      <a:pt x="393" y="30"/>
                      <a:pt x="388" y="30"/>
                    </a:cubicBezTo>
                    <a:cubicBezTo>
                      <a:pt x="381" y="30"/>
                      <a:pt x="378" y="33"/>
                      <a:pt x="376" y="36"/>
                    </a:cubicBezTo>
                    <a:cubicBezTo>
                      <a:pt x="376" y="36"/>
                      <a:pt x="376" y="36"/>
                      <a:pt x="376" y="36"/>
                    </a:cubicBezTo>
                    <a:cubicBezTo>
                      <a:pt x="376" y="31"/>
                      <a:pt x="376" y="31"/>
                      <a:pt x="376" y="31"/>
                    </a:cubicBezTo>
                    <a:cubicBezTo>
                      <a:pt x="367" y="31"/>
                      <a:pt x="367" y="31"/>
                      <a:pt x="367" y="31"/>
                    </a:cubicBezTo>
                    <a:cubicBezTo>
                      <a:pt x="368" y="34"/>
                      <a:pt x="368" y="37"/>
                      <a:pt x="368" y="42"/>
                    </a:cubicBezTo>
                    <a:lnTo>
                      <a:pt x="368" y="68"/>
                    </a:lnTo>
                    <a:close/>
                    <a:moveTo>
                      <a:pt x="335" y="45"/>
                    </a:moveTo>
                    <a:cubicBezTo>
                      <a:pt x="335" y="42"/>
                      <a:pt x="338" y="36"/>
                      <a:pt x="343" y="36"/>
                    </a:cubicBezTo>
                    <a:cubicBezTo>
                      <a:pt x="350" y="36"/>
                      <a:pt x="351" y="42"/>
                      <a:pt x="351" y="45"/>
                    </a:cubicBezTo>
                    <a:lnTo>
                      <a:pt x="335" y="45"/>
                    </a:lnTo>
                    <a:close/>
                    <a:moveTo>
                      <a:pt x="360" y="52"/>
                    </a:moveTo>
                    <a:cubicBezTo>
                      <a:pt x="360" y="51"/>
                      <a:pt x="360" y="50"/>
                      <a:pt x="360" y="48"/>
                    </a:cubicBezTo>
                    <a:cubicBezTo>
                      <a:pt x="360" y="40"/>
                      <a:pt x="356" y="30"/>
                      <a:pt x="344" y="30"/>
                    </a:cubicBezTo>
                    <a:cubicBezTo>
                      <a:pt x="332" y="30"/>
                      <a:pt x="326" y="40"/>
                      <a:pt x="326" y="50"/>
                    </a:cubicBezTo>
                    <a:cubicBezTo>
                      <a:pt x="326" y="61"/>
                      <a:pt x="333" y="69"/>
                      <a:pt x="345" y="69"/>
                    </a:cubicBezTo>
                    <a:cubicBezTo>
                      <a:pt x="350" y="69"/>
                      <a:pt x="355" y="68"/>
                      <a:pt x="358" y="66"/>
                    </a:cubicBezTo>
                    <a:cubicBezTo>
                      <a:pt x="357" y="60"/>
                      <a:pt x="357" y="60"/>
                      <a:pt x="357" y="60"/>
                    </a:cubicBezTo>
                    <a:cubicBezTo>
                      <a:pt x="354" y="61"/>
                      <a:pt x="351" y="62"/>
                      <a:pt x="346" y="62"/>
                    </a:cubicBezTo>
                    <a:cubicBezTo>
                      <a:pt x="340" y="62"/>
                      <a:pt x="335" y="59"/>
                      <a:pt x="335" y="52"/>
                    </a:cubicBezTo>
                    <a:lnTo>
                      <a:pt x="360" y="52"/>
                    </a:lnTo>
                    <a:close/>
                    <a:moveTo>
                      <a:pt x="308" y="52"/>
                    </a:moveTo>
                    <a:cubicBezTo>
                      <a:pt x="308" y="53"/>
                      <a:pt x="308" y="54"/>
                      <a:pt x="308" y="55"/>
                    </a:cubicBezTo>
                    <a:cubicBezTo>
                      <a:pt x="307" y="59"/>
                      <a:pt x="304" y="61"/>
                      <a:pt x="300" y="61"/>
                    </a:cubicBezTo>
                    <a:cubicBezTo>
                      <a:pt x="294" y="61"/>
                      <a:pt x="291" y="56"/>
                      <a:pt x="291" y="49"/>
                    </a:cubicBezTo>
                    <a:cubicBezTo>
                      <a:pt x="291" y="42"/>
                      <a:pt x="294" y="37"/>
                      <a:pt x="300" y="37"/>
                    </a:cubicBezTo>
                    <a:cubicBezTo>
                      <a:pt x="304" y="37"/>
                      <a:pt x="307" y="40"/>
                      <a:pt x="308" y="44"/>
                    </a:cubicBezTo>
                    <a:cubicBezTo>
                      <a:pt x="308" y="45"/>
                      <a:pt x="308" y="45"/>
                      <a:pt x="308" y="46"/>
                    </a:cubicBezTo>
                    <a:lnTo>
                      <a:pt x="308" y="52"/>
                    </a:lnTo>
                    <a:close/>
                    <a:moveTo>
                      <a:pt x="308" y="13"/>
                    </a:moveTo>
                    <a:cubicBezTo>
                      <a:pt x="308" y="35"/>
                      <a:pt x="308" y="35"/>
                      <a:pt x="308" y="35"/>
                    </a:cubicBezTo>
                    <a:cubicBezTo>
                      <a:pt x="308" y="35"/>
                      <a:pt x="308" y="35"/>
                      <a:pt x="308" y="35"/>
                    </a:cubicBezTo>
                    <a:cubicBezTo>
                      <a:pt x="307" y="32"/>
                      <a:pt x="303" y="30"/>
                      <a:pt x="298" y="30"/>
                    </a:cubicBezTo>
                    <a:cubicBezTo>
                      <a:pt x="289" y="30"/>
                      <a:pt x="281" y="37"/>
                      <a:pt x="281" y="50"/>
                    </a:cubicBezTo>
                    <a:cubicBezTo>
                      <a:pt x="281" y="61"/>
                      <a:pt x="288" y="69"/>
                      <a:pt x="297" y="69"/>
                    </a:cubicBezTo>
                    <a:cubicBezTo>
                      <a:pt x="303" y="69"/>
                      <a:pt x="307" y="66"/>
                      <a:pt x="309" y="62"/>
                    </a:cubicBezTo>
                    <a:cubicBezTo>
                      <a:pt x="309" y="62"/>
                      <a:pt x="309" y="62"/>
                      <a:pt x="309" y="62"/>
                    </a:cubicBezTo>
                    <a:cubicBezTo>
                      <a:pt x="310" y="68"/>
                      <a:pt x="310" y="68"/>
                      <a:pt x="310" y="68"/>
                    </a:cubicBezTo>
                    <a:cubicBezTo>
                      <a:pt x="318" y="68"/>
                      <a:pt x="318" y="68"/>
                      <a:pt x="318" y="68"/>
                    </a:cubicBezTo>
                    <a:cubicBezTo>
                      <a:pt x="318" y="65"/>
                      <a:pt x="318" y="61"/>
                      <a:pt x="318" y="58"/>
                    </a:cubicBezTo>
                    <a:cubicBezTo>
                      <a:pt x="318" y="13"/>
                      <a:pt x="318" y="13"/>
                      <a:pt x="318" y="13"/>
                    </a:cubicBezTo>
                    <a:lnTo>
                      <a:pt x="308" y="13"/>
                    </a:lnTo>
                    <a:close/>
                    <a:moveTo>
                      <a:pt x="264" y="55"/>
                    </a:moveTo>
                    <a:cubicBezTo>
                      <a:pt x="264" y="56"/>
                      <a:pt x="264" y="56"/>
                      <a:pt x="264" y="57"/>
                    </a:cubicBezTo>
                    <a:cubicBezTo>
                      <a:pt x="263" y="60"/>
                      <a:pt x="260" y="62"/>
                      <a:pt x="257" y="62"/>
                    </a:cubicBezTo>
                    <a:cubicBezTo>
                      <a:pt x="254" y="62"/>
                      <a:pt x="251" y="60"/>
                      <a:pt x="251" y="57"/>
                    </a:cubicBezTo>
                    <a:cubicBezTo>
                      <a:pt x="251" y="51"/>
                      <a:pt x="258" y="50"/>
                      <a:pt x="264" y="50"/>
                    </a:cubicBezTo>
                    <a:lnTo>
                      <a:pt x="264" y="55"/>
                    </a:lnTo>
                    <a:close/>
                    <a:moveTo>
                      <a:pt x="273" y="46"/>
                    </a:moveTo>
                    <a:cubicBezTo>
                      <a:pt x="273" y="37"/>
                      <a:pt x="270" y="30"/>
                      <a:pt x="258" y="30"/>
                    </a:cubicBezTo>
                    <a:cubicBezTo>
                      <a:pt x="252" y="30"/>
                      <a:pt x="247" y="31"/>
                      <a:pt x="245" y="33"/>
                    </a:cubicBezTo>
                    <a:cubicBezTo>
                      <a:pt x="246" y="39"/>
                      <a:pt x="246" y="39"/>
                      <a:pt x="246" y="39"/>
                    </a:cubicBezTo>
                    <a:cubicBezTo>
                      <a:pt x="249" y="38"/>
                      <a:pt x="253" y="36"/>
                      <a:pt x="256" y="36"/>
                    </a:cubicBezTo>
                    <a:cubicBezTo>
                      <a:pt x="263" y="36"/>
                      <a:pt x="264" y="41"/>
                      <a:pt x="264" y="43"/>
                    </a:cubicBezTo>
                    <a:cubicBezTo>
                      <a:pt x="264" y="44"/>
                      <a:pt x="264" y="44"/>
                      <a:pt x="264" y="44"/>
                    </a:cubicBezTo>
                    <a:cubicBezTo>
                      <a:pt x="250" y="44"/>
                      <a:pt x="242" y="48"/>
                      <a:pt x="242" y="58"/>
                    </a:cubicBezTo>
                    <a:cubicBezTo>
                      <a:pt x="242" y="63"/>
                      <a:pt x="246" y="69"/>
                      <a:pt x="254" y="69"/>
                    </a:cubicBezTo>
                    <a:cubicBezTo>
                      <a:pt x="258" y="69"/>
                      <a:pt x="262" y="67"/>
                      <a:pt x="265" y="64"/>
                    </a:cubicBezTo>
                    <a:cubicBezTo>
                      <a:pt x="265" y="64"/>
                      <a:pt x="265" y="64"/>
                      <a:pt x="265" y="64"/>
                    </a:cubicBezTo>
                    <a:cubicBezTo>
                      <a:pt x="265" y="68"/>
                      <a:pt x="265" y="68"/>
                      <a:pt x="265" y="68"/>
                    </a:cubicBezTo>
                    <a:cubicBezTo>
                      <a:pt x="274" y="68"/>
                      <a:pt x="274" y="68"/>
                      <a:pt x="274" y="68"/>
                    </a:cubicBezTo>
                    <a:cubicBezTo>
                      <a:pt x="274" y="66"/>
                      <a:pt x="273" y="62"/>
                      <a:pt x="273" y="59"/>
                    </a:cubicBezTo>
                    <a:lnTo>
                      <a:pt x="273" y="46"/>
                    </a:lnTo>
                    <a:close/>
                    <a:moveTo>
                      <a:pt x="214" y="13"/>
                    </a:moveTo>
                    <a:cubicBezTo>
                      <a:pt x="205" y="13"/>
                      <a:pt x="205" y="13"/>
                      <a:pt x="205" y="13"/>
                    </a:cubicBezTo>
                    <a:cubicBezTo>
                      <a:pt x="205" y="68"/>
                      <a:pt x="205" y="68"/>
                      <a:pt x="205" y="68"/>
                    </a:cubicBezTo>
                    <a:cubicBezTo>
                      <a:pt x="214" y="68"/>
                      <a:pt x="214" y="68"/>
                      <a:pt x="214" y="68"/>
                    </a:cubicBezTo>
                    <a:cubicBezTo>
                      <a:pt x="214" y="55"/>
                      <a:pt x="214" y="55"/>
                      <a:pt x="214" y="55"/>
                    </a:cubicBezTo>
                    <a:cubicBezTo>
                      <a:pt x="217" y="52"/>
                      <a:pt x="217" y="52"/>
                      <a:pt x="217" y="52"/>
                    </a:cubicBezTo>
                    <a:cubicBezTo>
                      <a:pt x="228" y="68"/>
                      <a:pt x="228" y="68"/>
                      <a:pt x="228" y="68"/>
                    </a:cubicBezTo>
                    <a:cubicBezTo>
                      <a:pt x="240" y="68"/>
                      <a:pt x="240" y="68"/>
                      <a:pt x="240" y="68"/>
                    </a:cubicBezTo>
                    <a:cubicBezTo>
                      <a:pt x="224" y="46"/>
                      <a:pt x="224" y="46"/>
                      <a:pt x="224" y="46"/>
                    </a:cubicBezTo>
                    <a:cubicBezTo>
                      <a:pt x="238" y="31"/>
                      <a:pt x="238" y="31"/>
                      <a:pt x="238" y="31"/>
                    </a:cubicBezTo>
                    <a:cubicBezTo>
                      <a:pt x="226" y="31"/>
                      <a:pt x="226" y="31"/>
                      <a:pt x="226" y="31"/>
                    </a:cubicBezTo>
                    <a:cubicBezTo>
                      <a:pt x="217" y="43"/>
                      <a:pt x="217" y="43"/>
                      <a:pt x="217" y="43"/>
                    </a:cubicBezTo>
                    <a:cubicBezTo>
                      <a:pt x="216" y="44"/>
                      <a:pt x="215" y="46"/>
                      <a:pt x="214" y="47"/>
                    </a:cubicBezTo>
                    <a:cubicBezTo>
                      <a:pt x="214" y="47"/>
                      <a:pt x="214" y="47"/>
                      <a:pt x="214" y="47"/>
                    </a:cubicBezTo>
                    <a:lnTo>
                      <a:pt x="214" y="13"/>
                    </a:lnTo>
                    <a:close/>
                    <a:moveTo>
                      <a:pt x="168" y="46"/>
                    </a:moveTo>
                    <a:cubicBezTo>
                      <a:pt x="172" y="33"/>
                      <a:pt x="172" y="33"/>
                      <a:pt x="172" y="33"/>
                    </a:cubicBezTo>
                    <a:cubicBezTo>
                      <a:pt x="173" y="30"/>
                      <a:pt x="174" y="27"/>
                      <a:pt x="175" y="24"/>
                    </a:cubicBezTo>
                    <a:cubicBezTo>
                      <a:pt x="175" y="24"/>
                      <a:pt x="175" y="24"/>
                      <a:pt x="175" y="24"/>
                    </a:cubicBezTo>
                    <a:cubicBezTo>
                      <a:pt x="176" y="27"/>
                      <a:pt x="177" y="30"/>
                      <a:pt x="178" y="33"/>
                    </a:cubicBezTo>
                    <a:cubicBezTo>
                      <a:pt x="182" y="46"/>
                      <a:pt x="182" y="46"/>
                      <a:pt x="182" y="46"/>
                    </a:cubicBezTo>
                    <a:lnTo>
                      <a:pt x="168" y="46"/>
                    </a:lnTo>
                    <a:close/>
                    <a:moveTo>
                      <a:pt x="183" y="53"/>
                    </a:moveTo>
                    <a:cubicBezTo>
                      <a:pt x="188" y="68"/>
                      <a:pt x="188" y="68"/>
                      <a:pt x="188" y="68"/>
                    </a:cubicBezTo>
                    <a:cubicBezTo>
                      <a:pt x="198" y="68"/>
                      <a:pt x="198" y="68"/>
                      <a:pt x="198" y="68"/>
                    </a:cubicBezTo>
                    <a:cubicBezTo>
                      <a:pt x="181" y="16"/>
                      <a:pt x="181" y="16"/>
                      <a:pt x="181" y="16"/>
                    </a:cubicBezTo>
                    <a:cubicBezTo>
                      <a:pt x="169" y="16"/>
                      <a:pt x="169" y="16"/>
                      <a:pt x="169" y="16"/>
                    </a:cubicBezTo>
                    <a:cubicBezTo>
                      <a:pt x="153" y="68"/>
                      <a:pt x="153" y="68"/>
                      <a:pt x="153" y="68"/>
                    </a:cubicBezTo>
                    <a:cubicBezTo>
                      <a:pt x="162" y="68"/>
                      <a:pt x="162" y="68"/>
                      <a:pt x="162" y="68"/>
                    </a:cubicBezTo>
                    <a:cubicBezTo>
                      <a:pt x="167" y="53"/>
                      <a:pt x="167" y="53"/>
                      <a:pt x="167" y="53"/>
                    </a:cubicBezTo>
                    <a:lnTo>
                      <a:pt x="183" y="53"/>
                    </a:lnTo>
                    <a:close/>
                    <a:moveTo>
                      <a:pt x="114" y="37"/>
                    </a:moveTo>
                    <a:cubicBezTo>
                      <a:pt x="120" y="37"/>
                      <a:pt x="123" y="43"/>
                      <a:pt x="123" y="49"/>
                    </a:cubicBezTo>
                    <a:cubicBezTo>
                      <a:pt x="123" y="57"/>
                      <a:pt x="119" y="62"/>
                      <a:pt x="114" y="62"/>
                    </a:cubicBezTo>
                    <a:cubicBezTo>
                      <a:pt x="108" y="62"/>
                      <a:pt x="104" y="57"/>
                      <a:pt x="104" y="49"/>
                    </a:cubicBezTo>
                    <a:cubicBezTo>
                      <a:pt x="104" y="43"/>
                      <a:pt x="107" y="37"/>
                      <a:pt x="114" y="37"/>
                    </a:cubicBezTo>
                    <a:moveTo>
                      <a:pt x="114" y="30"/>
                    </a:moveTo>
                    <a:cubicBezTo>
                      <a:pt x="103" y="30"/>
                      <a:pt x="94" y="37"/>
                      <a:pt x="94" y="50"/>
                    </a:cubicBezTo>
                    <a:cubicBezTo>
                      <a:pt x="94" y="62"/>
                      <a:pt x="103" y="69"/>
                      <a:pt x="113" y="69"/>
                    </a:cubicBezTo>
                    <a:cubicBezTo>
                      <a:pt x="123" y="69"/>
                      <a:pt x="132" y="63"/>
                      <a:pt x="132" y="49"/>
                    </a:cubicBezTo>
                    <a:cubicBezTo>
                      <a:pt x="132" y="38"/>
                      <a:pt x="125" y="30"/>
                      <a:pt x="114" y="30"/>
                    </a:cubicBezTo>
                    <a:moveTo>
                      <a:pt x="61" y="47"/>
                    </a:moveTo>
                    <a:cubicBezTo>
                      <a:pt x="61" y="46"/>
                      <a:pt x="62" y="45"/>
                      <a:pt x="62" y="44"/>
                    </a:cubicBezTo>
                    <a:cubicBezTo>
                      <a:pt x="63" y="40"/>
                      <a:pt x="66" y="37"/>
                      <a:pt x="70" y="37"/>
                    </a:cubicBezTo>
                    <a:cubicBezTo>
                      <a:pt x="76" y="37"/>
                      <a:pt x="79" y="43"/>
                      <a:pt x="79" y="49"/>
                    </a:cubicBezTo>
                    <a:cubicBezTo>
                      <a:pt x="79" y="57"/>
                      <a:pt x="76" y="61"/>
                      <a:pt x="70" y="61"/>
                    </a:cubicBezTo>
                    <a:cubicBezTo>
                      <a:pt x="66" y="61"/>
                      <a:pt x="63" y="59"/>
                      <a:pt x="62" y="55"/>
                    </a:cubicBezTo>
                    <a:cubicBezTo>
                      <a:pt x="61" y="54"/>
                      <a:pt x="61" y="53"/>
                      <a:pt x="61" y="53"/>
                    </a:cubicBezTo>
                    <a:lnTo>
                      <a:pt x="61" y="47"/>
                    </a:lnTo>
                    <a:close/>
                    <a:moveTo>
                      <a:pt x="52" y="58"/>
                    </a:moveTo>
                    <a:cubicBezTo>
                      <a:pt x="52" y="61"/>
                      <a:pt x="52" y="65"/>
                      <a:pt x="52" y="68"/>
                    </a:cubicBezTo>
                    <a:cubicBezTo>
                      <a:pt x="60" y="68"/>
                      <a:pt x="60" y="68"/>
                      <a:pt x="60" y="68"/>
                    </a:cubicBezTo>
                    <a:cubicBezTo>
                      <a:pt x="60" y="62"/>
                      <a:pt x="60" y="62"/>
                      <a:pt x="60" y="62"/>
                    </a:cubicBezTo>
                    <a:cubicBezTo>
                      <a:pt x="60" y="62"/>
                      <a:pt x="60" y="62"/>
                      <a:pt x="60" y="62"/>
                    </a:cubicBezTo>
                    <a:cubicBezTo>
                      <a:pt x="63" y="67"/>
                      <a:pt x="67" y="69"/>
                      <a:pt x="72" y="69"/>
                    </a:cubicBezTo>
                    <a:cubicBezTo>
                      <a:pt x="81" y="69"/>
                      <a:pt x="89" y="62"/>
                      <a:pt x="89" y="49"/>
                    </a:cubicBezTo>
                    <a:cubicBezTo>
                      <a:pt x="89" y="37"/>
                      <a:pt x="83" y="30"/>
                      <a:pt x="73" y="30"/>
                    </a:cubicBezTo>
                    <a:cubicBezTo>
                      <a:pt x="68" y="30"/>
                      <a:pt x="64" y="32"/>
                      <a:pt x="62" y="36"/>
                    </a:cubicBezTo>
                    <a:cubicBezTo>
                      <a:pt x="61" y="36"/>
                      <a:pt x="61" y="36"/>
                      <a:pt x="61" y="36"/>
                    </a:cubicBezTo>
                    <a:cubicBezTo>
                      <a:pt x="61" y="13"/>
                      <a:pt x="61" y="13"/>
                      <a:pt x="61" y="13"/>
                    </a:cubicBezTo>
                    <a:cubicBezTo>
                      <a:pt x="52" y="13"/>
                      <a:pt x="52" y="13"/>
                      <a:pt x="52" y="13"/>
                    </a:cubicBezTo>
                    <a:lnTo>
                      <a:pt x="52" y="58"/>
                    </a:lnTo>
                    <a:close/>
                    <a:moveTo>
                      <a:pt x="23" y="3"/>
                    </a:moveTo>
                    <a:cubicBezTo>
                      <a:pt x="25" y="3"/>
                      <a:pt x="26" y="5"/>
                      <a:pt x="26" y="7"/>
                    </a:cubicBezTo>
                    <a:cubicBezTo>
                      <a:pt x="26" y="9"/>
                      <a:pt x="25" y="11"/>
                      <a:pt x="23" y="11"/>
                    </a:cubicBezTo>
                    <a:cubicBezTo>
                      <a:pt x="21" y="11"/>
                      <a:pt x="19" y="9"/>
                      <a:pt x="19" y="7"/>
                    </a:cubicBezTo>
                    <a:cubicBezTo>
                      <a:pt x="19" y="5"/>
                      <a:pt x="20" y="3"/>
                      <a:pt x="23" y="3"/>
                    </a:cubicBezTo>
                    <a:close/>
                    <a:moveTo>
                      <a:pt x="23" y="0"/>
                    </a:moveTo>
                    <a:cubicBezTo>
                      <a:pt x="17" y="0"/>
                      <a:pt x="14" y="3"/>
                      <a:pt x="14" y="7"/>
                    </a:cubicBezTo>
                    <a:cubicBezTo>
                      <a:pt x="14" y="11"/>
                      <a:pt x="18" y="14"/>
                      <a:pt x="23" y="14"/>
                    </a:cubicBezTo>
                    <a:cubicBezTo>
                      <a:pt x="28" y="14"/>
                      <a:pt x="31" y="11"/>
                      <a:pt x="31" y="7"/>
                    </a:cubicBezTo>
                    <a:cubicBezTo>
                      <a:pt x="31" y="3"/>
                      <a:pt x="28" y="0"/>
                      <a:pt x="23" y="0"/>
                    </a:cubicBezTo>
                    <a:close/>
                    <a:moveTo>
                      <a:pt x="16" y="46"/>
                    </a:moveTo>
                    <a:cubicBezTo>
                      <a:pt x="20" y="33"/>
                      <a:pt x="20" y="33"/>
                      <a:pt x="20" y="33"/>
                    </a:cubicBezTo>
                    <a:cubicBezTo>
                      <a:pt x="21" y="30"/>
                      <a:pt x="21" y="27"/>
                      <a:pt x="22" y="24"/>
                    </a:cubicBezTo>
                    <a:cubicBezTo>
                      <a:pt x="22" y="24"/>
                      <a:pt x="22" y="24"/>
                      <a:pt x="22" y="24"/>
                    </a:cubicBezTo>
                    <a:cubicBezTo>
                      <a:pt x="23" y="27"/>
                      <a:pt x="24" y="30"/>
                      <a:pt x="25" y="33"/>
                    </a:cubicBezTo>
                    <a:cubicBezTo>
                      <a:pt x="29" y="46"/>
                      <a:pt x="29" y="46"/>
                      <a:pt x="29" y="46"/>
                    </a:cubicBezTo>
                    <a:lnTo>
                      <a:pt x="16" y="46"/>
                    </a:lnTo>
                    <a:close/>
                    <a:moveTo>
                      <a:pt x="31" y="53"/>
                    </a:moveTo>
                    <a:cubicBezTo>
                      <a:pt x="35" y="68"/>
                      <a:pt x="35" y="68"/>
                      <a:pt x="35" y="68"/>
                    </a:cubicBezTo>
                    <a:cubicBezTo>
                      <a:pt x="45" y="68"/>
                      <a:pt x="45" y="68"/>
                      <a:pt x="45" y="68"/>
                    </a:cubicBezTo>
                    <a:cubicBezTo>
                      <a:pt x="29" y="16"/>
                      <a:pt x="29" y="16"/>
                      <a:pt x="29" y="16"/>
                    </a:cubicBezTo>
                    <a:cubicBezTo>
                      <a:pt x="17" y="16"/>
                      <a:pt x="17" y="16"/>
                      <a:pt x="17" y="16"/>
                    </a:cubicBezTo>
                    <a:cubicBezTo>
                      <a:pt x="0" y="68"/>
                      <a:pt x="0" y="68"/>
                      <a:pt x="0" y="68"/>
                    </a:cubicBezTo>
                    <a:cubicBezTo>
                      <a:pt x="10" y="68"/>
                      <a:pt x="10" y="68"/>
                      <a:pt x="10" y="68"/>
                    </a:cubicBezTo>
                    <a:cubicBezTo>
                      <a:pt x="14" y="53"/>
                      <a:pt x="14" y="53"/>
                      <a:pt x="14" y="53"/>
                    </a:cubicBezTo>
                    <a:lnTo>
                      <a:pt x="3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22" name="Group 21">
              <a:extLst>
                <a:ext uri="{FF2B5EF4-FFF2-40B4-BE49-F238E27FC236}">
                  <a16:creationId xmlns:a16="http://schemas.microsoft.com/office/drawing/2014/main" id="{9D5FB21A-D401-4853-A283-CAC8292BE642}"/>
                </a:ext>
              </a:extLst>
            </p:cNvPr>
            <p:cNvGrpSpPr/>
            <p:nvPr userDrawn="1"/>
          </p:nvGrpSpPr>
          <p:grpSpPr>
            <a:xfrm>
              <a:off x="8212138" y="134938"/>
              <a:ext cx="647701" cy="676276"/>
              <a:chOff x="8212138" y="134938"/>
              <a:chExt cx="647701" cy="676276"/>
            </a:xfrm>
          </p:grpSpPr>
          <p:sp>
            <p:nvSpPr>
              <p:cNvPr id="23" name="Freeform 41">
                <a:extLst>
                  <a:ext uri="{FF2B5EF4-FFF2-40B4-BE49-F238E27FC236}">
                    <a16:creationId xmlns:a16="http://schemas.microsoft.com/office/drawing/2014/main" id="{65DF17DB-3416-4A15-84ED-AB4ACF659594}"/>
                  </a:ext>
                </a:extLst>
              </p:cNvPr>
              <p:cNvSpPr>
                <a:spLocks/>
              </p:cNvSpPr>
              <p:nvPr userDrawn="1"/>
            </p:nvSpPr>
            <p:spPr bwMode="auto">
              <a:xfrm>
                <a:off x="8372476" y="390526"/>
                <a:ext cx="141288" cy="160338"/>
              </a:xfrm>
              <a:custGeom>
                <a:avLst/>
                <a:gdLst>
                  <a:gd name="T0" fmla="*/ 89 w 89"/>
                  <a:gd name="T1" fmla="*/ 101 h 101"/>
                  <a:gd name="T2" fmla="*/ 89 w 89"/>
                  <a:gd name="T3" fmla="*/ 101 h 101"/>
                  <a:gd name="T4" fmla="*/ 50 w 89"/>
                  <a:gd name="T5" fmla="*/ 0 h 101"/>
                  <a:gd name="T6" fmla="*/ 50 w 89"/>
                  <a:gd name="T7" fmla="*/ 0 h 101"/>
                  <a:gd name="T8" fmla="*/ 0 w 89"/>
                  <a:gd name="T9" fmla="*/ 101 h 101"/>
                  <a:gd name="T10" fmla="*/ 89 w 89"/>
                  <a:gd name="T11" fmla="*/ 101 h 101"/>
                </a:gdLst>
                <a:ahLst/>
                <a:cxnLst>
                  <a:cxn ang="0">
                    <a:pos x="T0" y="T1"/>
                  </a:cxn>
                  <a:cxn ang="0">
                    <a:pos x="T2" y="T3"/>
                  </a:cxn>
                  <a:cxn ang="0">
                    <a:pos x="T4" y="T5"/>
                  </a:cxn>
                  <a:cxn ang="0">
                    <a:pos x="T6" y="T7"/>
                  </a:cxn>
                  <a:cxn ang="0">
                    <a:pos x="T8" y="T9"/>
                  </a:cxn>
                  <a:cxn ang="0">
                    <a:pos x="T10" y="T11"/>
                  </a:cxn>
                </a:cxnLst>
                <a:rect l="0" t="0" r="r" b="b"/>
                <a:pathLst>
                  <a:path w="89" h="101">
                    <a:moveTo>
                      <a:pt x="89" y="101"/>
                    </a:moveTo>
                    <a:lnTo>
                      <a:pt x="89" y="101"/>
                    </a:lnTo>
                    <a:lnTo>
                      <a:pt x="50" y="0"/>
                    </a:lnTo>
                    <a:lnTo>
                      <a:pt x="50" y="0"/>
                    </a:lnTo>
                    <a:lnTo>
                      <a:pt x="0" y="101"/>
                    </a:lnTo>
                    <a:lnTo>
                      <a:pt x="89" y="1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Freeform 42">
                <a:extLst>
                  <a:ext uri="{FF2B5EF4-FFF2-40B4-BE49-F238E27FC236}">
                    <a16:creationId xmlns:a16="http://schemas.microsoft.com/office/drawing/2014/main" id="{8B42D831-CF18-4F2D-A722-DA13227585B9}"/>
                  </a:ext>
                </a:extLst>
              </p:cNvPr>
              <p:cNvSpPr>
                <a:spLocks/>
              </p:cNvSpPr>
              <p:nvPr userDrawn="1"/>
            </p:nvSpPr>
            <p:spPr bwMode="auto">
              <a:xfrm>
                <a:off x="8564563" y="392113"/>
                <a:ext cx="141288" cy="158750"/>
              </a:xfrm>
              <a:custGeom>
                <a:avLst/>
                <a:gdLst>
                  <a:gd name="T0" fmla="*/ 89 w 89"/>
                  <a:gd name="T1" fmla="*/ 100 h 100"/>
                  <a:gd name="T2" fmla="*/ 89 w 89"/>
                  <a:gd name="T3" fmla="*/ 100 h 100"/>
                  <a:gd name="T4" fmla="*/ 49 w 89"/>
                  <a:gd name="T5" fmla="*/ 0 h 100"/>
                  <a:gd name="T6" fmla="*/ 49 w 89"/>
                  <a:gd name="T7" fmla="*/ 0 h 100"/>
                  <a:gd name="T8" fmla="*/ 38 w 89"/>
                  <a:gd name="T9" fmla="*/ 20 h 100"/>
                  <a:gd name="T10" fmla="*/ 21 w 89"/>
                  <a:gd name="T11" fmla="*/ 53 h 100"/>
                  <a:gd name="T12" fmla="*/ 6 w 89"/>
                  <a:gd name="T13" fmla="*/ 85 h 100"/>
                  <a:gd name="T14" fmla="*/ 0 w 89"/>
                  <a:gd name="T15" fmla="*/ 100 h 100"/>
                  <a:gd name="T16" fmla="*/ 89 w 89"/>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00">
                    <a:moveTo>
                      <a:pt x="89" y="100"/>
                    </a:moveTo>
                    <a:lnTo>
                      <a:pt x="89" y="100"/>
                    </a:lnTo>
                    <a:lnTo>
                      <a:pt x="49" y="0"/>
                    </a:lnTo>
                    <a:lnTo>
                      <a:pt x="49" y="0"/>
                    </a:lnTo>
                    <a:lnTo>
                      <a:pt x="38" y="20"/>
                    </a:lnTo>
                    <a:lnTo>
                      <a:pt x="21" y="53"/>
                    </a:lnTo>
                    <a:lnTo>
                      <a:pt x="6" y="85"/>
                    </a:lnTo>
                    <a:lnTo>
                      <a:pt x="0" y="100"/>
                    </a:lnTo>
                    <a:lnTo>
                      <a:pt x="89"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5" name="Freeform 43">
                <a:extLst>
                  <a:ext uri="{FF2B5EF4-FFF2-40B4-BE49-F238E27FC236}">
                    <a16:creationId xmlns:a16="http://schemas.microsoft.com/office/drawing/2014/main" id="{E1408875-BB22-4EC5-A7D7-566DD39B060E}"/>
                  </a:ext>
                </a:extLst>
              </p:cNvPr>
              <p:cNvSpPr>
                <a:spLocks/>
              </p:cNvSpPr>
              <p:nvPr userDrawn="1"/>
            </p:nvSpPr>
            <p:spPr bwMode="auto">
              <a:xfrm>
                <a:off x="8212138" y="298451"/>
                <a:ext cx="646113" cy="512763"/>
              </a:xfrm>
              <a:custGeom>
                <a:avLst/>
                <a:gdLst>
                  <a:gd name="T0" fmla="*/ 205 w 407"/>
                  <a:gd name="T1" fmla="*/ 194 h 323"/>
                  <a:gd name="T2" fmla="*/ 195 w 407"/>
                  <a:gd name="T3" fmla="*/ 214 h 323"/>
                  <a:gd name="T4" fmla="*/ 151 w 407"/>
                  <a:gd name="T5" fmla="*/ 305 h 323"/>
                  <a:gd name="T6" fmla="*/ 145 w 407"/>
                  <a:gd name="T7" fmla="*/ 323 h 323"/>
                  <a:gd name="T8" fmla="*/ 120 w 407"/>
                  <a:gd name="T9" fmla="*/ 323 h 323"/>
                  <a:gd name="T10" fmla="*/ 127 w 407"/>
                  <a:gd name="T11" fmla="*/ 310 h 323"/>
                  <a:gd name="T12" fmla="*/ 144 w 407"/>
                  <a:gd name="T13" fmla="*/ 277 h 323"/>
                  <a:gd name="T14" fmla="*/ 194 w 407"/>
                  <a:gd name="T15" fmla="*/ 175 h 323"/>
                  <a:gd name="T16" fmla="*/ 195 w 407"/>
                  <a:gd name="T17" fmla="*/ 171 h 323"/>
                  <a:gd name="T18" fmla="*/ 192 w 407"/>
                  <a:gd name="T19" fmla="*/ 171 h 323"/>
                  <a:gd name="T20" fmla="*/ 98 w 407"/>
                  <a:gd name="T21" fmla="*/ 171 h 323"/>
                  <a:gd name="T22" fmla="*/ 93 w 407"/>
                  <a:gd name="T23" fmla="*/ 174 h 323"/>
                  <a:gd name="T24" fmla="*/ 30 w 407"/>
                  <a:gd name="T25" fmla="*/ 309 h 323"/>
                  <a:gd name="T26" fmla="*/ 27 w 407"/>
                  <a:gd name="T27" fmla="*/ 316 h 323"/>
                  <a:gd name="T28" fmla="*/ 0 w 407"/>
                  <a:gd name="T29" fmla="*/ 323 h 323"/>
                  <a:gd name="T30" fmla="*/ 6 w 407"/>
                  <a:gd name="T31" fmla="*/ 310 h 323"/>
                  <a:gd name="T32" fmla="*/ 27 w 407"/>
                  <a:gd name="T33" fmla="*/ 270 h 323"/>
                  <a:gd name="T34" fmla="*/ 80 w 407"/>
                  <a:gd name="T35" fmla="*/ 162 h 323"/>
                  <a:gd name="T36" fmla="*/ 153 w 407"/>
                  <a:gd name="T37" fmla="*/ 12 h 323"/>
                  <a:gd name="T38" fmla="*/ 158 w 407"/>
                  <a:gd name="T39" fmla="*/ 0 h 323"/>
                  <a:gd name="T40" fmla="*/ 212 w 407"/>
                  <a:gd name="T41" fmla="*/ 136 h 323"/>
                  <a:gd name="T42" fmla="*/ 279 w 407"/>
                  <a:gd name="T43" fmla="*/ 0 h 323"/>
                  <a:gd name="T44" fmla="*/ 285 w 407"/>
                  <a:gd name="T45" fmla="*/ 16 h 323"/>
                  <a:gd name="T46" fmla="*/ 400 w 407"/>
                  <a:gd name="T47" fmla="*/ 306 h 323"/>
                  <a:gd name="T48" fmla="*/ 403 w 407"/>
                  <a:gd name="T49" fmla="*/ 315 h 323"/>
                  <a:gd name="T50" fmla="*/ 371 w 407"/>
                  <a:gd name="T51" fmla="*/ 323 h 323"/>
                  <a:gd name="T52" fmla="*/ 369 w 407"/>
                  <a:gd name="T53" fmla="*/ 310 h 323"/>
                  <a:gd name="T54" fmla="*/ 357 w 407"/>
                  <a:gd name="T55" fmla="*/ 277 h 323"/>
                  <a:gd name="T56" fmla="*/ 316 w 407"/>
                  <a:gd name="T57" fmla="*/ 171 h 323"/>
                  <a:gd name="T58" fmla="*/ 227 w 407"/>
                  <a:gd name="T59" fmla="*/ 171 h 323"/>
                  <a:gd name="T60" fmla="*/ 271 w 407"/>
                  <a:gd name="T61" fmla="*/ 285 h 323"/>
                  <a:gd name="T62" fmla="*/ 251 w 407"/>
                  <a:gd name="T63" fmla="*/ 323 h 323"/>
                  <a:gd name="T64" fmla="*/ 249 w 407"/>
                  <a:gd name="T65" fmla="*/ 309 h 323"/>
                  <a:gd name="T66" fmla="*/ 234 w 407"/>
                  <a:gd name="T67" fmla="*/ 272 h 323"/>
                  <a:gd name="T68" fmla="*/ 206 w 407"/>
                  <a:gd name="T69" fmla="*/ 197 h 323"/>
                  <a:gd name="T70" fmla="*/ 205 w 407"/>
                  <a:gd name="T71" fmla="*/ 19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7" h="323">
                    <a:moveTo>
                      <a:pt x="205" y="194"/>
                    </a:moveTo>
                    <a:lnTo>
                      <a:pt x="205" y="194"/>
                    </a:lnTo>
                    <a:lnTo>
                      <a:pt x="195" y="214"/>
                    </a:lnTo>
                    <a:lnTo>
                      <a:pt x="195" y="214"/>
                    </a:lnTo>
                    <a:lnTo>
                      <a:pt x="151" y="305"/>
                    </a:lnTo>
                    <a:lnTo>
                      <a:pt x="151" y="305"/>
                    </a:lnTo>
                    <a:lnTo>
                      <a:pt x="147" y="314"/>
                    </a:lnTo>
                    <a:lnTo>
                      <a:pt x="145" y="323"/>
                    </a:lnTo>
                    <a:lnTo>
                      <a:pt x="120" y="323"/>
                    </a:lnTo>
                    <a:lnTo>
                      <a:pt x="120" y="323"/>
                    </a:lnTo>
                    <a:lnTo>
                      <a:pt x="127" y="310"/>
                    </a:lnTo>
                    <a:lnTo>
                      <a:pt x="127" y="310"/>
                    </a:lnTo>
                    <a:lnTo>
                      <a:pt x="144" y="277"/>
                    </a:lnTo>
                    <a:lnTo>
                      <a:pt x="144" y="277"/>
                    </a:lnTo>
                    <a:lnTo>
                      <a:pt x="194" y="175"/>
                    </a:lnTo>
                    <a:lnTo>
                      <a:pt x="194" y="175"/>
                    </a:lnTo>
                    <a:lnTo>
                      <a:pt x="195" y="171"/>
                    </a:lnTo>
                    <a:lnTo>
                      <a:pt x="195" y="171"/>
                    </a:lnTo>
                    <a:lnTo>
                      <a:pt x="192" y="171"/>
                    </a:lnTo>
                    <a:lnTo>
                      <a:pt x="192" y="171"/>
                    </a:lnTo>
                    <a:lnTo>
                      <a:pt x="98" y="171"/>
                    </a:lnTo>
                    <a:lnTo>
                      <a:pt x="98" y="171"/>
                    </a:lnTo>
                    <a:lnTo>
                      <a:pt x="96" y="171"/>
                    </a:lnTo>
                    <a:lnTo>
                      <a:pt x="93" y="174"/>
                    </a:lnTo>
                    <a:lnTo>
                      <a:pt x="93" y="174"/>
                    </a:lnTo>
                    <a:lnTo>
                      <a:pt x="30" y="309"/>
                    </a:lnTo>
                    <a:lnTo>
                      <a:pt x="30" y="309"/>
                    </a:lnTo>
                    <a:lnTo>
                      <a:pt x="27" y="316"/>
                    </a:lnTo>
                    <a:lnTo>
                      <a:pt x="25" y="323"/>
                    </a:lnTo>
                    <a:lnTo>
                      <a:pt x="0" y="323"/>
                    </a:lnTo>
                    <a:lnTo>
                      <a:pt x="0" y="323"/>
                    </a:lnTo>
                    <a:lnTo>
                      <a:pt x="6" y="310"/>
                    </a:lnTo>
                    <a:lnTo>
                      <a:pt x="6" y="310"/>
                    </a:lnTo>
                    <a:lnTo>
                      <a:pt x="27" y="270"/>
                    </a:lnTo>
                    <a:lnTo>
                      <a:pt x="27" y="270"/>
                    </a:lnTo>
                    <a:lnTo>
                      <a:pt x="80" y="162"/>
                    </a:lnTo>
                    <a:lnTo>
                      <a:pt x="80" y="162"/>
                    </a:lnTo>
                    <a:lnTo>
                      <a:pt x="153" y="12"/>
                    </a:lnTo>
                    <a:lnTo>
                      <a:pt x="153" y="12"/>
                    </a:lnTo>
                    <a:lnTo>
                      <a:pt x="158" y="0"/>
                    </a:lnTo>
                    <a:lnTo>
                      <a:pt x="158" y="0"/>
                    </a:lnTo>
                    <a:lnTo>
                      <a:pt x="212" y="136"/>
                    </a:lnTo>
                    <a:lnTo>
                      <a:pt x="212" y="136"/>
                    </a:lnTo>
                    <a:lnTo>
                      <a:pt x="279" y="0"/>
                    </a:lnTo>
                    <a:lnTo>
                      <a:pt x="279" y="0"/>
                    </a:lnTo>
                    <a:lnTo>
                      <a:pt x="285" y="16"/>
                    </a:lnTo>
                    <a:lnTo>
                      <a:pt x="285" y="16"/>
                    </a:lnTo>
                    <a:lnTo>
                      <a:pt x="400" y="306"/>
                    </a:lnTo>
                    <a:lnTo>
                      <a:pt x="400" y="306"/>
                    </a:lnTo>
                    <a:lnTo>
                      <a:pt x="403" y="315"/>
                    </a:lnTo>
                    <a:lnTo>
                      <a:pt x="407" y="323"/>
                    </a:lnTo>
                    <a:lnTo>
                      <a:pt x="371" y="323"/>
                    </a:lnTo>
                    <a:lnTo>
                      <a:pt x="371" y="323"/>
                    </a:lnTo>
                    <a:lnTo>
                      <a:pt x="369" y="310"/>
                    </a:lnTo>
                    <a:lnTo>
                      <a:pt x="366" y="299"/>
                    </a:lnTo>
                    <a:lnTo>
                      <a:pt x="357" y="277"/>
                    </a:lnTo>
                    <a:lnTo>
                      <a:pt x="357" y="277"/>
                    </a:lnTo>
                    <a:lnTo>
                      <a:pt x="316" y="171"/>
                    </a:lnTo>
                    <a:lnTo>
                      <a:pt x="227" y="171"/>
                    </a:lnTo>
                    <a:lnTo>
                      <a:pt x="227" y="171"/>
                    </a:lnTo>
                    <a:lnTo>
                      <a:pt x="257" y="248"/>
                    </a:lnTo>
                    <a:lnTo>
                      <a:pt x="271" y="285"/>
                    </a:lnTo>
                    <a:lnTo>
                      <a:pt x="287" y="323"/>
                    </a:lnTo>
                    <a:lnTo>
                      <a:pt x="251" y="323"/>
                    </a:lnTo>
                    <a:lnTo>
                      <a:pt x="251" y="323"/>
                    </a:lnTo>
                    <a:lnTo>
                      <a:pt x="249" y="309"/>
                    </a:lnTo>
                    <a:lnTo>
                      <a:pt x="244" y="297"/>
                    </a:lnTo>
                    <a:lnTo>
                      <a:pt x="234" y="272"/>
                    </a:lnTo>
                    <a:lnTo>
                      <a:pt x="234" y="272"/>
                    </a:lnTo>
                    <a:lnTo>
                      <a:pt x="206" y="197"/>
                    </a:lnTo>
                    <a:lnTo>
                      <a:pt x="206" y="197"/>
                    </a:lnTo>
                    <a:lnTo>
                      <a:pt x="205" y="1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6" name="Freeform 45">
                <a:extLst>
                  <a:ext uri="{FF2B5EF4-FFF2-40B4-BE49-F238E27FC236}">
                    <a16:creationId xmlns:a16="http://schemas.microsoft.com/office/drawing/2014/main" id="{DAEB02C7-6CE0-466A-9F9D-CE5A1B29FA3A}"/>
                  </a:ext>
                </a:extLst>
              </p:cNvPr>
              <p:cNvSpPr>
                <a:spLocks/>
              </p:cNvSpPr>
              <p:nvPr userDrawn="1"/>
            </p:nvSpPr>
            <p:spPr bwMode="auto">
              <a:xfrm>
                <a:off x="8420101" y="147638"/>
                <a:ext cx="85725" cy="101600"/>
              </a:xfrm>
              <a:custGeom>
                <a:avLst/>
                <a:gdLst>
                  <a:gd name="T0" fmla="*/ 0 w 54"/>
                  <a:gd name="T1" fmla="*/ 32 h 64"/>
                  <a:gd name="T2" fmla="*/ 0 w 54"/>
                  <a:gd name="T3" fmla="*/ 32 h 64"/>
                  <a:gd name="T4" fmla="*/ 0 w 54"/>
                  <a:gd name="T5" fmla="*/ 37 h 64"/>
                  <a:gd name="T6" fmla="*/ 1 w 54"/>
                  <a:gd name="T7" fmla="*/ 42 h 64"/>
                  <a:gd name="T8" fmla="*/ 3 w 54"/>
                  <a:gd name="T9" fmla="*/ 46 h 64"/>
                  <a:gd name="T10" fmla="*/ 5 w 54"/>
                  <a:gd name="T11" fmla="*/ 52 h 64"/>
                  <a:gd name="T12" fmla="*/ 5 w 54"/>
                  <a:gd name="T13" fmla="*/ 52 h 64"/>
                  <a:gd name="T14" fmla="*/ 10 w 54"/>
                  <a:gd name="T15" fmla="*/ 56 h 64"/>
                  <a:gd name="T16" fmla="*/ 14 w 54"/>
                  <a:gd name="T17" fmla="*/ 59 h 64"/>
                  <a:gd name="T18" fmla="*/ 19 w 54"/>
                  <a:gd name="T19" fmla="*/ 63 h 64"/>
                  <a:gd name="T20" fmla="*/ 24 w 54"/>
                  <a:gd name="T21" fmla="*/ 64 h 64"/>
                  <a:gd name="T22" fmla="*/ 30 w 54"/>
                  <a:gd name="T23" fmla="*/ 64 h 64"/>
                  <a:gd name="T24" fmla="*/ 34 w 54"/>
                  <a:gd name="T25" fmla="*/ 63 h 64"/>
                  <a:gd name="T26" fmla="*/ 40 w 54"/>
                  <a:gd name="T27" fmla="*/ 59 h 64"/>
                  <a:gd name="T28" fmla="*/ 44 w 54"/>
                  <a:gd name="T29" fmla="*/ 56 h 64"/>
                  <a:gd name="T30" fmla="*/ 44 w 54"/>
                  <a:gd name="T31" fmla="*/ 56 h 64"/>
                  <a:gd name="T32" fmla="*/ 48 w 54"/>
                  <a:gd name="T33" fmla="*/ 50 h 64"/>
                  <a:gd name="T34" fmla="*/ 52 w 54"/>
                  <a:gd name="T35" fmla="*/ 45 h 64"/>
                  <a:gd name="T36" fmla="*/ 53 w 54"/>
                  <a:gd name="T37" fmla="*/ 39 h 64"/>
                  <a:gd name="T38" fmla="*/ 54 w 54"/>
                  <a:gd name="T39" fmla="*/ 33 h 64"/>
                  <a:gd name="T40" fmla="*/ 54 w 54"/>
                  <a:gd name="T41" fmla="*/ 27 h 64"/>
                  <a:gd name="T42" fmla="*/ 52 w 54"/>
                  <a:gd name="T43" fmla="*/ 21 h 64"/>
                  <a:gd name="T44" fmla="*/ 50 w 54"/>
                  <a:gd name="T45" fmla="*/ 15 h 64"/>
                  <a:gd name="T46" fmla="*/ 46 w 54"/>
                  <a:gd name="T47" fmla="*/ 10 h 64"/>
                  <a:gd name="T48" fmla="*/ 46 w 54"/>
                  <a:gd name="T49" fmla="*/ 10 h 64"/>
                  <a:gd name="T50" fmla="*/ 43 w 54"/>
                  <a:gd name="T51" fmla="*/ 6 h 64"/>
                  <a:gd name="T52" fmla="*/ 39 w 54"/>
                  <a:gd name="T53" fmla="*/ 3 h 64"/>
                  <a:gd name="T54" fmla="*/ 35 w 54"/>
                  <a:gd name="T55" fmla="*/ 2 h 64"/>
                  <a:gd name="T56" fmla="*/ 31 w 54"/>
                  <a:gd name="T57" fmla="*/ 1 h 64"/>
                  <a:gd name="T58" fmla="*/ 25 w 54"/>
                  <a:gd name="T59" fmla="*/ 0 h 64"/>
                  <a:gd name="T60" fmla="*/ 21 w 54"/>
                  <a:gd name="T61" fmla="*/ 1 h 64"/>
                  <a:gd name="T62" fmla="*/ 16 w 54"/>
                  <a:gd name="T63" fmla="*/ 3 h 64"/>
                  <a:gd name="T64" fmla="*/ 12 w 54"/>
                  <a:gd name="T65" fmla="*/ 5 h 64"/>
                  <a:gd name="T66" fmla="*/ 12 w 54"/>
                  <a:gd name="T67" fmla="*/ 5 h 64"/>
                  <a:gd name="T68" fmla="*/ 7 w 54"/>
                  <a:gd name="T69" fmla="*/ 11 h 64"/>
                  <a:gd name="T70" fmla="*/ 3 w 54"/>
                  <a:gd name="T71" fmla="*/ 16 h 64"/>
                  <a:gd name="T72" fmla="*/ 1 w 54"/>
                  <a:gd name="T73" fmla="*/ 24 h 64"/>
                  <a:gd name="T74" fmla="*/ 0 w 54"/>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64">
                    <a:moveTo>
                      <a:pt x="0" y="32"/>
                    </a:moveTo>
                    <a:lnTo>
                      <a:pt x="0" y="32"/>
                    </a:lnTo>
                    <a:lnTo>
                      <a:pt x="0" y="37"/>
                    </a:lnTo>
                    <a:lnTo>
                      <a:pt x="1" y="42"/>
                    </a:lnTo>
                    <a:lnTo>
                      <a:pt x="3" y="46"/>
                    </a:lnTo>
                    <a:lnTo>
                      <a:pt x="5" y="52"/>
                    </a:lnTo>
                    <a:lnTo>
                      <a:pt x="5" y="52"/>
                    </a:lnTo>
                    <a:lnTo>
                      <a:pt x="10" y="56"/>
                    </a:lnTo>
                    <a:lnTo>
                      <a:pt x="14" y="59"/>
                    </a:lnTo>
                    <a:lnTo>
                      <a:pt x="19" y="63"/>
                    </a:lnTo>
                    <a:lnTo>
                      <a:pt x="24" y="64"/>
                    </a:lnTo>
                    <a:lnTo>
                      <a:pt x="30" y="64"/>
                    </a:lnTo>
                    <a:lnTo>
                      <a:pt x="34" y="63"/>
                    </a:lnTo>
                    <a:lnTo>
                      <a:pt x="40" y="59"/>
                    </a:lnTo>
                    <a:lnTo>
                      <a:pt x="44" y="56"/>
                    </a:lnTo>
                    <a:lnTo>
                      <a:pt x="44" y="56"/>
                    </a:lnTo>
                    <a:lnTo>
                      <a:pt x="48" y="50"/>
                    </a:lnTo>
                    <a:lnTo>
                      <a:pt x="52" y="45"/>
                    </a:lnTo>
                    <a:lnTo>
                      <a:pt x="53" y="39"/>
                    </a:lnTo>
                    <a:lnTo>
                      <a:pt x="54" y="33"/>
                    </a:lnTo>
                    <a:lnTo>
                      <a:pt x="54" y="27"/>
                    </a:lnTo>
                    <a:lnTo>
                      <a:pt x="52" y="21"/>
                    </a:lnTo>
                    <a:lnTo>
                      <a:pt x="50" y="15"/>
                    </a:lnTo>
                    <a:lnTo>
                      <a:pt x="46" y="10"/>
                    </a:lnTo>
                    <a:lnTo>
                      <a:pt x="46" y="10"/>
                    </a:lnTo>
                    <a:lnTo>
                      <a:pt x="43" y="6"/>
                    </a:lnTo>
                    <a:lnTo>
                      <a:pt x="39" y="3"/>
                    </a:lnTo>
                    <a:lnTo>
                      <a:pt x="35" y="2"/>
                    </a:lnTo>
                    <a:lnTo>
                      <a:pt x="31" y="1"/>
                    </a:lnTo>
                    <a:lnTo>
                      <a:pt x="25" y="0"/>
                    </a:lnTo>
                    <a:lnTo>
                      <a:pt x="21" y="1"/>
                    </a:lnTo>
                    <a:lnTo>
                      <a:pt x="16" y="3"/>
                    </a:lnTo>
                    <a:lnTo>
                      <a:pt x="12" y="5"/>
                    </a:lnTo>
                    <a:lnTo>
                      <a:pt x="12" y="5"/>
                    </a:lnTo>
                    <a:lnTo>
                      <a:pt x="7" y="11"/>
                    </a:lnTo>
                    <a:lnTo>
                      <a:pt x="3" y="16"/>
                    </a:lnTo>
                    <a:lnTo>
                      <a:pt x="1" y="24"/>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7" name="Freeform 46">
                <a:extLst>
                  <a:ext uri="{FF2B5EF4-FFF2-40B4-BE49-F238E27FC236}">
                    <a16:creationId xmlns:a16="http://schemas.microsoft.com/office/drawing/2014/main" id="{F270FC41-9783-4E1A-A7BC-AF006FC96AC1}"/>
                  </a:ext>
                </a:extLst>
              </p:cNvPr>
              <p:cNvSpPr>
                <a:spLocks/>
              </p:cNvSpPr>
              <p:nvPr userDrawn="1"/>
            </p:nvSpPr>
            <p:spPr bwMode="auto">
              <a:xfrm>
                <a:off x="8385176" y="134938"/>
                <a:ext cx="155575" cy="127000"/>
              </a:xfrm>
              <a:custGeom>
                <a:avLst/>
                <a:gdLst>
                  <a:gd name="T0" fmla="*/ 48 w 98"/>
                  <a:gd name="T1" fmla="*/ 0 h 80"/>
                  <a:gd name="T2" fmla="*/ 48 w 98"/>
                  <a:gd name="T3" fmla="*/ 0 h 80"/>
                  <a:gd name="T4" fmla="*/ 59 w 98"/>
                  <a:gd name="T5" fmla="*/ 1 h 80"/>
                  <a:gd name="T6" fmla="*/ 69 w 98"/>
                  <a:gd name="T7" fmla="*/ 3 h 80"/>
                  <a:gd name="T8" fmla="*/ 79 w 98"/>
                  <a:gd name="T9" fmla="*/ 9 h 80"/>
                  <a:gd name="T10" fmla="*/ 87 w 98"/>
                  <a:gd name="T11" fmla="*/ 15 h 80"/>
                  <a:gd name="T12" fmla="*/ 87 w 98"/>
                  <a:gd name="T13" fmla="*/ 15 h 80"/>
                  <a:gd name="T14" fmla="*/ 92 w 98"/>
                  <a:gd name="T15" fmla="*/ 21 h 80"/>
                  <a:gd name="T16" fmla="*/ 96 w 98"/>
                  <a:gd name="T17" fmla="*/ 28 h 80"/>
                  <a:gd name="T18" fmla="*/ 97 w 98"/>
                  <a:gd name="T19" fmla="*/ 34 h 80"/>
                  <a:gd name="T20" fmla="*/ 98 w 98"/>
                  <a:gd name="T21" fmla="*/ 42 h 80"/>
                  <a:gd name="T22" fmla="*/ 97 w 98"/>
                  <a:gd name="T23" fmla="*/ 49 h 80"/>
                  <a:gd name="T24" fmla="*/ 95 w 98"/>
                  <a:gd name="T25" fmla="*/ 55 h 80"/>
                  <a:gd name="T26" fmla="*/ 91 w 98"/>
                  <a:gd name="T27" fmla="*/ 61 h 80"/>
                  <a:gd name="T28" fmla="*/ 86 w 98"/>
                  <a:gd name="T29" fmla="*/ 67 h 80"/>
                  <a:gd name="T30" fmla="*/ 86 w 98"/>
                  <a:gd name="T31" fmla="*/ 67 h 80"/>
                  <a:gd name="T32" fmla="*/ 81 w 98"/>
                  <a:gd name="T33" fmla="*/ 71 h 80"/>
                  <a:gd name="T34" fmla="*/ 76 w 98"/>
                  <a:gd name="T35" fmla="*/ 74 h 80"/>
                  <a:gd name="T36" fmla="*/ 72 w 98"/>
                  <a:gd name="T37" fmla="*/ 77 h 80"/>
                  <a:gd name="T38" fmla="*/ 66 w 98"/>
                  <a:gd name="T39" fmla="*/ 78 h 80"/>
                  <a:gd name="T40" fmla="*/ 54 w 98"/>
                  <a:gd name="T41" fmla="*/ 80 h 80"/>
                  <a:gd name="T42" fmla="*/ 42 w 98"/>
                  <a:gd name="T43" fmla="*/ 80 h 80"/>
                  <a:gd name="T44" fmla="*/ 42 w 98"/>
                  <a:gd name="T45" fmla="*/ 80 h 80"/>
                  <a:gd name="T46" fmla="*/ 33 w 98"/>
                  <a:gd name="T47" fmla="*/ 79 h 80"/>
                  <a:gd name="T48" fmla="*/ 24 w 98"/>
                  <a:gd name="T49" fmla="*/ 76 h 80"/>
                  <a:gd name="T50" fmla="*/ 16 w 98"/>
                  <a:gd name="T51" fmla="*/ 72 h 80"/>
                  <a:gd name="T52" fmla="*/ 9 w 98"/>
                  <a:gd name="T53" fmla="*/ 65 h 80"/>
                  <a:gd name="T54" fmla="*/ 9 w 98"/>
                  <a:gd name="T55" fmla="*/ 65 h 80"/>
                  <a:gd name="T56" fmla="*/ 4 w 98"/>
                  <a:gd name="T57" fmla="*/ 58 h 80"/>
                  <a:gd name="T58" fmla="*/ 1 w 98"/>
                  <a:gd name="T59" fmla="*/ 51 h 80"/>
                  <a:gd name="T60" fmla="*/ 0 w 98"/>
                  <a:gd name="T61" fmla="*/ 43 h 80"/>
                  <a:gd name="T62" fmla="*/ 0 w 98"/>
                  <a:gd name="T63" fmla="*/ 36 h 80"/>
                  <a:gd name="T64" fmla="*/ 1 w 98"/>
                  <a:gd name="T65" fmla="*/ 29 h 80"/>
                  <a:gd name="T66" fmla="*/ 4 w 98"/>
                  <a:gd name="T67" fmla="*/ 22 h 80"/>
                  <a:gd name="T68" fmla="*/ 9 w 98"/>
                  <a:gd name="T69" fmla="*/ 17 h 80"/>
                  <a:gd name="T70" fmla="*/ 14 w 98"/>
                  <a:gd name="T71" fmla="*/ 11 h 80"/>
                  <a:gd name="T72" fmla="*/ 14 w 98"/>
                  <a:gd name="T73" fmla="*/ 11 h 80"/>
                  <a:gd name="T74" fmla="*/ 22 w 98"/>
                  <a:gd name="T75" fmla="*/ 6 h 80"/>
                  <a:gd name="T76" fmla="*/ 31 w 98"/>
                  <a:gd name="T77" fmla="*/ 2 h 80"/>
                  <a:gd name="T78" fmla="*/ 40 w 98"/>
                  <a:gd name="T79" fmla="*/ 1 h 80"/>
                  <a:gd name="T80" fmla="*/ 48 w 98"/>
                  <a:gd name="T8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80">
                    <a:moveTo>
                      <a:pt x="48" y="0"/>
                    </a:moveTo>
                    <a:lnTo>
                      <a:pt x="48" y="0"/>
                    </a:lnTo>
                    <a:lnTo>
                      <a:pt x="59" y="1"/>
                    </a:lnTo>
                    <a:lnTo>
                      <a:pt x="69" y="3"/>
                    </a:lnTo>
                    <a:lnTo>
                      <a:pt x="79" y="9"/>
                    </a:lnTo>
                    <a:lnTo>
                      <a:pt x="87" y="15"/>
                    </a:lnTo>
                    <a:lnTo>
                      <a:pt x="87" y="15"/>
                    </a:lnTo>
                    <a:lnTo>
                      <a:pt x="92" y="21"/>
                    </a:lnTo>
                    <a:lnTo>
                      <a:pt x="96" y="28"/>
                    </a:lnTo>
                    <a:lnTo>
                      <a:pt x="97" y="34"/>
                    </a:lnTo>
                    <a:lnTo>
                      <a:pt x="98" y="42"/>
                    </a:lnTo>
                    <a:lnTo>
                      <a:pt x="97" y="49"/>
                    </a:lnTo>
                    <a:lnTo>
                      <a:pt x="95" y="55"/>
                    </a:lnTo>
                    <a:lnTo>
                      <a:pt x="91" y="61"/>
                    </a:lnTo>
                    <a:lnTo>
                      <a:pt x="86" y="67"/>
                    </a:lnTo>
                    <a:lnTo>
                      <a:pt x="86" y="67"/>
                    </a:lnTo>
                    <a:lnTo>
                      <a:pt x="81" y="71"/>
                    </a:lnTo>
                    <a:lnTo>
                      <a:pt x="76" y="74"/>
                    </a:lnTo>
                    <a:lnTo>
                      <a:pt x="72" y="77"/>
                    </a:lnTo>
                    <a:lnTo>
                      <a:pt x="66" y="78"/>
                    </a:lnTo>
                    <a:lnTo>
                      <a:pt x="54" y="80"/>
                    </a:lnTo>
                    <a:lnTo>
                      <a:pt x="42" y="80"/>
                    </a:lnTo>
                    <a:lnTo>
                      <a:pt x="42" y="80"/>
                    </a:lnTo>
                    <a:lnTo>
                      <a:pt x="33" y="79"/>
                    </a:lnTo>
                    <a:lnTo>
                      <a:pt x="24" y="76"/>
                    </a:lnTo>
                    <a:lnTo>
                      <a:pt x="16" y="72"/>
                    </a:lnTo>
                    <a:lnTo>
                      <a:pt x="9" y="65"/>
                    </a:lnTo>
                    <a:lnTo>
                      <a:pt x="9" y="65"/>
                    </a:lnTo>
                    <a:lnTo>
                      <a:pt x="4" y="58"/>
                    </a:lnTo>
                    <a:lnTo>
                      <a:pt x="1" y="51"/>
                    </a:lnTo>
                    <a:lnTo>
                      <a:pt x="0" y="43"/>
                    </a:lnTo>
                    <a:lnTo>
                      <a:pt x="0" y="36"/>
                    </a:lnTo>
                    <a:lnTo>
                      <a:pt x="1" y="29"/>
                    </a:lnTo>
                    <a:lnTo>
                      <a:pt x="4" y="22"/>
                    </a:lnTo>
                    <a:lnTo>
                      <a:pt x="9" y="17"/>
                    </a:lnTo>
                    <a:lnTo>
                      <a:pt x="14" y="11"/>
                    </a:lnTo>
                    <a:lnTo>
                      <a:pt x="14" y="11"/>
                    </a:lnTo>
                    <a:lnTo>
                      <a:pt x="22" y="6"/>
                    </a:lnTo>
                    <a:lnTo>
                      <a:pt x="31" y="2"/>
                    </a:lnTo>
                    <a:lnTo>
                      <a:pt x="40" y="1"/>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8" name="Freeform 8">
                <a:extLst>
                  <a:ext uri="{FF2B5EF4-FFF2-40B4-BE49-F238E27FC236}">
                    <a16:creationId xmlns:a16="http://schemas.microsoft.com/office/drawing/2014/main" id="{39371824-70DE-424C-BA84-600AEA29D261}"/>
                  </a:ext>
                </a:extLst>
              </p:cNvPr>
              <p:cNvSpPr>
                <a:spLocks noEditPoints="1"/>
              </p:cNvSpPr>
              <p:nvPr userDrawn="1"/>
            </p:nvSpPr>
            <p:spPr bwMode="auto">
              <a:xfrm>
                <a:off x="8213726" y="298451"/>
                <a:ext cx="646113" cy="511175"/>
              </a:xfrm>
              <a:custGeom>
                <a:avLst/>
                <a:gdLst>
                  <a:gd name="T0" fmla="*/ 173 w 370"/>
                  <a:gd name="T1" fmla="*/ 145 h 293"/>
                  <a:gd name="T2" fmla="*/ 137 w 370"/>
                  <a:gd name="T3" fmla="*/ 53 h 293"/>
                  <a:gd name="T4" fmla="*/ 92 w 370"/>
                  <a:gd name="T5" fmla="*/ 145 h 293"/>
                  <a:gd name="T6" fmla="*/ 173 w 370"/>
                  <a:gd name="T7" fmla="*/ 145 h 293"/>
                  <a:gd name="T8" fmla="*/ 282 w 370"/>
                  <a:gd name="T9" fmla="*/ 145 h 293"/>
                  <a:gd name="T10" fmla="*/ 246 w 370"/>
                  <a:gd name="T11" fmla="*/ 54 h 293"/>
                  <a:gd name="T12" fmla="*/ 202 w 370"/>
                  <a:gd name="T13" fmla="*/ 145 h 293"/>
                  <a:gd name="T14" fmla="*/ 282 w 370"/>
                  <a:gd name="T15" fmla="*/ 145 h 293"/>
                  <a:gd name="T16" fmla="*/ 186 w 370"/>
                  <a:gd name="T17" fmla="*/ 176 h 293"/>
                  <a:gd name="T18" fmla="*/ 177 w 370"/>
                  <a:gd name="T19" fmla="*/ 195 h 293"/>
                  <a:gd name="T20" fmla="*/ 137 w 370"/>
                  <a:gd name="T21" fmla="*/ 277 h 293"/>
                  <a:gd name="T22" fmla="*/ 132 w 370"/>
                  <a:gd name="T23" fmla="*/ 293 h 293"/>
                  <a:gd name="T24" fmla="*/ 109 w 370"/>
                  <a:gd name="T25" fmla="*/ 293 h 293"/>
                  <a:gd name="T26" fmla="*/ 115 w 370"/>
                  <a:gd name="T27" fmla="*/ 282 h 293"/>
                  <a:gd name="T28" fmla="*/ 131 w 370"/>
                  <a:gd name="T29" fmla="*/ 252 h 293"/>
                  <a:gd name="T30" fmla="*/ 176 w 370"/>
                  <a:gd name="T31" fmla="*/ 159 h 293"/>
                  <a:gd name="T32" fmla="*/ 177 w 370"/>
                  <a:gd name="T33" fmla="*/ 156 h 293"/>
                  <a:gd name="T34" fmla="*/ 174 w 370"/>
                  <a:gd name="T35" fmla="*/ 156 h 293"/>
                  <a:gd name="T36" fmla="*/ 89 w 370"/>
                  <a:gd name="T37" fmla="*/ 156 h 293"/>
                  <a:gd name="T38" fmla="*/ 85 w 370"/>
                  <a:gd name="T39" fmla="*/ 158 h 293"/>
                  <a:gd name="T40" fmla="*/ 27 w 370"/>
                  <a:gd name="T41" fmla="*/ 281 h 293"/>
                  <a:gd name="T42" fmla="*/ 23 w 370"/>
                  <a:gd name="T43" fmla="*/ 293 h 293"/>
                  <a:gd name="T44" fmla="*/ 0 w 370"/>
                  <a:gd name="T45" fmla="*/ 293 h 293"/>
                  <a:gd name="T46" fmla="*/ 6 w 370"/>
                  <a:gd name="T47" fmla="*/ 282 h 293"/>
                  <a:gd name="T48" fmla="*/ 25 w 370"/>
                  <a:gd name="T49" fmla="*/ 245 h 293"/>
                  <a:gd name="T50" fmla="*/ 73 w 370"/>
                  <a:gd name="T51" fmla="*/ 147 h 293"/>
                  <a:gd name="T52" fmla="*/ 139 w 370"/>
                  <a:gd name="T53" fmla="*/ 11 h 293"/>
                  <a:gd name="T54" fmla="*/ 144 w 370"/>
                  <a:gd name="T55" fmla="*/ 0 h 293"/>
                  <a:gd name="T56" fmla="*/ 193 w 370"/>
                  <a:gd name="T57" fmla="*/ 124 h 293"/>
                  <a:gd name="T58" fmla="*/ 253 w 370"/>
                  <a:gd name="T59" fmla="*/ 0 h 293"/>
                  <a:gd name="T60" fmla="*/ 259 w 370"/>
                  <a:gd name="T61" fmla="*/ 15 h 293"/>
                  <a:gd name="T62" fmla="*/ 363 w 370"/>
                  <a:gd name="T63" fmla="*/ 278 h 293"/>
                  <a:gd name="T64" fmla="*/ 370 w 370"/>
                  <a:gd name="T65" fmla="*/ 293 h 293"/>
                  <a:gd name="T66" fmla="*/ 337 w 370"/>
                  <a:gd name="T67" fmla="*/ 293 h 293"/>
                  <a:gd name="T68" fmla="*/ 324 w 370"/>
                  <a:gd name="T69" fmla="*/ 252 h 293"/>
                  <a:gd name="T70" fmla="*/ 287 w 370"/>
                  <a:gd name="T71" fmla="*/ 156 h 293"/>
                  <a:gd name="T72" fmla="*/ 206 w 370"/>
                  <a:gd name="T73" fmla="*/ 156 h 293"/>
                  <a:gd name="T74" fmla="*/ 261 w 370"/>
                  <a:gd name="T75" fmla="*/ 293 h 293"/>
                  <a:gd name="T76" fmla="*/ 228 w 370"/>
                  <a:gd name="T77" fmla="*/ 293 h 293"/>
                  <a:gd name="T78" fmla="*/ 213 w 370"/>
                  <a:gd name="T79" fmla="*/ 247 h 293"/>
                  <a:gd name="T80" fmla="*/ 187 w 370"/>
                  <a:gd name="T81" fmla="*/ 179 h 293"/>
                  <a:gd name="T82" fmla="*/ 186 w 370"/>
                  <a:gd name="T83" fmla="*/ 1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293">
                    <a:moveTo>
                      <a:pt x="173" y="145"/>
                    </a:moveTo>
                    <a:cubicBezTo>
                      <a:pt x="161" y="115"/>
                      <a:pt x="149" y="84"/>
                      <a:pt x="137" y="53"/>
                    </a:cubicBezTo>
                    <a:cubicBezTo>
                      <a:pt x="122" y="84"/>
                      <a:pt x="107" y="115"/>
                      <a:pt x="92" y="145"/>
                    </a:cubicBezTo>
                    <a:lnTo>
                      <a:pt x="173" y="145"/>
                    </a:lnTo>
                    <a:close/>
                    <a:moveTo>
                      <a:pt x="282" y="145"/>
                    </a:moveTo>
                    <a:cubicBezTo>
                      <a:pt x="270" y="114"/>
                      <a:pt x="258" y="84"/>
                      <a:pt x="246" y="54"/>
                    </a:cubicBezTo>
                    <a:cubicBezTo>
                      <a:pt x="239" y="64"/>
                      <a:pt x="201" y="143"/>
                      <a:pt x="202" y="145"/>
                    </a:cubicBezTo>
                    <a:lnTo>
                      <a:pt x="282" y="145"/>
                    </a:lnTo>
                    <a:close/>
                    <a:moveTo>
                      <a:pt x="186" y="176"/>
                    </a:moveTo>
                    <a:cubicBezTo>
                      <a:pt x="183" y="183"/>
                      <a:pt x="180" y="189"/>
                      <a:pt x="177" y="195"/>
                    </a:cubicBezTo>
                    <a:cubicBezTo>
                      <a:pt x="164" y="222"/>
                      <a:pt x="150" y="250"/>
                      <a:pt x="137" y="277"/>
                    </a:cubicBezTo>
                    <a:cubicBezTo>
                      <a:pt x="135" y="282"/>
                      <a:pt x="134" y="288"/>
                      <a:pt x="132" y="293"/>
                    </a:cubicBezTo>
                    <a:cubicBezTo>
                      <a:pt x="109" y="293"/>
                      <a:pt x="109" y="293"/>
                      <a:pt x="109" y="293"/>
                    </a:cubicBezTo>
                    <a:cubicBezTo>
                      <a:pt x="111" y="289"/>
                      <a:pt x="113" y="286"/>
                      <a:pt x="115" y="282"/>
                    </a:cubicBezTo>
                    <a:cubicBezTo>
                      <a:pt x="121" y="272"/>
                      <a:pt x="126" y="262"/>
                      <a:pt x="131" y="252"/>
                    </a:cubicBezTo>
                    <a:cubicBezTo>
                      <a:pt x="146" y="221"/>
                      <a:pt x="161" y="190"/>
                      <a:pt x="176" y="159"/>
                    </a:cubicBezTo>
                    <a:cubicBezTo>
                      <a:pt x="176" y="158"/>
                      <a:pt x="177" y="157"/>
                      <a:pt x="177" y="156"/>
                    </a:cubicBezTo>
                    <a:cubicBezTo>
                      <a:pt x="176" y="156"/>
                      <a:pt x="175" y="156"/>
                      <a:pt x="174" y="156"/>
                    </a:cubicBezTo>
                    <a:cubicBezTo>
                      <a:pt x="146" y="156"/>
                      <a:pt x="117" y="156"/>
                      <a:pt x="89" y="156"/>
                    </a:cubicBezTo>
                    <a:cubicBezTo>
                      <a:pt x="87" y="156"/>
                      <a:pt x="86" y="156"/>
                      <a:pt x="85" y="158"/>
                    </a:cubicBezTo>
                    <a:cubicBezTo>
                      <a:pt x="66" y="199"/>
                      <a:pt x="46" y="240"/>
                      <a:pt x="27" y="281"/>
                    </a:cubicBezTo>
                    <a:cubicBezTo>
                      <a:pt x="25" y="285"/>
                      <a:pt x="24" y="289"/>
                      <a:pt x="23" y="293"/>
                    </a:cubicBezTo>
                    <a:cubicBezTo>
                      <a:pt x="0" y="293"/>
                      <a:pt x="0" y="293"/>
                      <a:pt x="0" y="293"/>
                    </a:cubicBezTo>
                    <a:cubicBezTo>
                      <a:pt x="2" y="289"/>
                      <a:pt x="4" y="286"/>
                      <a:pt x="6" y="282"/>
                    </a:cubicBezTo>
                    <a:cubicBezTo>
                      <a:pt x="12" y="270"/>
                      <a:pt x="19" y="258"/>
                      <a:pt x="25" y="245"/>
                    </a:cubicBezTo>
                    <a:cubicBezTo>
                      <a:pt x="41" y="213"/>
                      <a:pt x="57" y="180"/>
                      <a:pt x="73" y="147"/>
                    </a:cubicBezTo>
                    <a:cubicBezTo>
                      <a:pt x="95" y="102"/>
                      <a:pt x="117" y="56"/>
                      <a:pt x="139" y="11"/>
                    </a:cubicBezTo>
                    <a:cubicBezTo>
                      <a:pt x="140" y="8"/>
                      <a:pt x="142" y="4"/>
                      <a:pt x="144" y="0"/>
                    </a:cubicBezTo>
                    <a:cubicBezTo>
                      <a:pt x="161" y="42"/>
                      <a:pt x="177" y="82"/>
                      <a:pt x="193" y="124"/>
                    </a:cubicBezTo>
                    <a:cubicBezTo>
                      <a:pt x="213" y="82"/>
                      <a:pt x="233" y="42"/>
                      <a:pt x="253" y="0"/>
                    </a:cubicBezTo>
                    <a:cubicBezTo>
                      <a:pt x="255" y="6"/>
                      <a:pt x="257" y="10"/>
                      <a:pt x="259" y="15"/>
                    </a:cubicBezTo>
                    <a:cubicBezTo>
                      <a:pt x="294" y="103"/>
                      <a:pt x="328" y="190"/>
                      <a:pt x="363" y="278"/>
                    </a:cubicBezTo>
                    <a:cubicBezTo>
                      <a:pt x="365" y="283"/>
                      <a:pt x="368" y="288"/>
                      <a:pt x="370" y="293"/>
                    </a:cubicBezTo>
                    <a:cubicBezTo>
                      <a:pt x="337" y="293"/>
                      <a:pt x="337" y="293"/>
                      <a:pt x="337" y="293"/>
                    </a:cubicBezTo>
                    <a:cubicBezTo>
                      <a:pt x="336" y="278"/>
                      <a:pt x="329" y="265"/>
                      <a:pt x="324" y="252"/>
                    </a:cubicBezTo>
                    <a:cubicBezTo>
                      <a:pt x="312" y="220"/>
                      <a:pt x="299" y="188"/>
                      <a:pt x="287" y="156"/>
                    </a:cubicBezTo>
                    <a:cubicBezTo>
                      <a:pt x="206" y="156"/>
                      <a:pt x="206" y="156"/>
                      <a:pt x="206" y="156"/>
                    </a:cubicBezTo>
                    <a:cubicBezTo>
                      <a:pt x="224" y="202"/>
                      <a:pt x="241" y="248"/>
                      <a:pt x="261" y="293"/>
                    </a:cubicBezTo>
                    <a:cubicBezTo>
                      <a:pt x="228" y="293"/>
                      <a:pt x="228" y="293"/>
                      <a:pt x="228" y="293"/>
                    </a:cubicBezTo>
                    <a:cubicBezTo>
                      <a:pt x="227" y="277"/>
                      <a:pt x="219" y="262"/>
                      <a:pt x="213" y="247"/>
                    </a:cubicBezTo>
                    <a:cubicBezTo>
                      <a:pt x="205" y="224"/>
                      <a:pt x="196" y="201"/>
                      <a:pt x="187" y="179"/>
                    </a:cubicBezTo>
                    <a:cubicBezTo>
                      <a:pt x="187" y="178"/>
                      <a:pt x="186" y="177"/>
                      <a:pt x="186" y="176"/>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9" name="Freeform 9">
                <a:extLst>
                  <a:ext uri="{FF2B5EF4-FFF2-40B4-BE49-F238E27FC236}">
                    <a16:creationId xmlns:a16="http://schemas.microsoft.com/office/drawing/2014/main" id="{7C2E9FFA-AAB9-4998-ACFB-4B4190EBF6F2}"/>
                  </a:ext>
                </a:extLst>
              </p:cNvPr>
              <p:cNvSpPr>
                <a:spLocks noEditPoints="1"/>
              </p:cNvSpPr>
              <p:nvPr userDrawn="1"/>
            </p:nvSpPr>
            <p:spPr bwMode="auto">
              <a:xfrm>
                <a:off x="8375651" y="136526"/>
                <a:ext cx="171450" cy="130175"/>
              </a:xfrm>
              <a:custGeom>
                <a:avLst/>
                <a:gdLst>
                  <a:gd name="T0" fmla="*/ 26 w 98"/>
                  <a:gd name="T1" fmla="*/ 36 h 75"/>
                  <a:gd name="T2" fmla="*/ 31 w 98"/>
                  <a:gd name="T3" fmla="*/ 54 h 75"/>
                  <a:gd name="T4" fmla="*/ 66 w 98"/>
                  <a:gd name="T5" fmla="*/ 58 h 75"/>
                  <a:gd name="T6" fmla="*/ 68 w 98"/>
                  <a:gd name="T7" fmla="*/ 16 h 75"/>
                  <a:gd name="T8" fmla="*/ 37 w 98"/>
                  <a:gd name="T9" fmla="*/ 12 h 75"/>
                  <a:gd name="T10" fmla="*/ 26 w 98"/>
                  <a:gd name="T11" fmla="*/ 36 h 75"/>
                  <a:gd name="T12" fmla="*/ 50 w 98"/>
                  <a:gd name="T13" fmla="*/ 0 h 75"/>
                  <a:gd name="T14" fmla="*/ 85 w 98"/>
                  <a:gd name="T15" fmla="*/ 14 h 75"/>
                  <a:gd name="T16" fmla="*/ 84 w 98"/>
                  <a:gd name="T17" fmla="*/ 61 h 75"/>
                  <a:gd name="T18" fmla="*/ 44 w 98"/>
                  <a:gd name="T19" fmla="*/ 73 h 75"/>
                  <a:gd name="T20" fmla="*/ 14 w 98"/>
                  <a:gd name="T21" fmla="*/ 59 h 75"/>
                  <a:gd name="T22" fmla="*/ 19 w 98"/>
                  <a:gd name="T23" fmla="*/ 10 h 75"/>
                  <a:gd name="T24" fmla="*/ 50 w 98"/>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5">
                    <a:moveTo>
                      <a:pt x="26" y="36"/>
                    </a:moveTo>
                    <a:cubicBezTo>
                      <a:pt x="26" y="43"/>
                      <a:pt x="27" y="48"/>
                      <a:pt x="31" y="54"/>
                    </a:cubicBezTo>
                    <a:cubicBezTo>
                      <a:pt x="40" y="67"/>
                      <a:pt x="56" y="69"/>
                      <a:pt x="66" y="58"/>
                    </a:cubicBezTo>
                    <a:cubicBezTo>
                      <a:pt x="77" y="46"/>
                      <a:pt x="78" y="28"/>
                      <a:pt x="68" y="16"/>
                    </a:cubicBezTo>
                    <a:cubicBezTo>
                      <a:pt x="60" y="7"/>
                      <a:pt x="47" y="4"/>
                      <a:pt x="37" y="12"/>
                    </a:cubicBezTo>
                    <a:cubicBezTo>
                      <a:pt x="29" y="18"/>
                      <a:pt x="26" y="26"/>
                      <a:pt x="26" y="36"/>
                    </a:cubicBezTo>
                    <a:moveTo>
                      <a:pt x="50" y="0"/>
                    </a:moveTo>
                    <a:cubicBezTo>
                      <a:pt x="64" y="0"/>
                      <a:pt x="76" y="4"/>
                      <a:pt x="85" y="14"/>
                    </a:cubicBezTo>
                    <a:cubicBezTo>
                      <a:pt x="98" y="28"/>
                      <a:pt x="98" y="48"/>
                      <a:pt x="84" y="61"/>
                    </a:cubicBezTo>
                    <a:cubicBezTo>
                      <a:pt x="73" y="71"/>
                      <a:pt x="59" y="75"/>
                      <a:pt x="44" y="73"/>
                    </a:cubicBezTo>
                    <a:cubicBezTo>
                      <a:pt x="33" y="72"/>
                      <a:pt x="22" y="68"/>
                      <a:pt x="14" y="59"/>
                    </a:cubicBezTo>
                    <a:cubicBezTo>
                      <a:pt x="0" y="43"/>
                      <a:pt x="4" y="22"/>
                      <a:pt x="19" y="10"/>
                    </a:cubicBezTo>
                    <a:cubicBezTo>
                      <a:pt x="28" y="3"/>
                      <a:pt x="39" y="0"/>
                      <a:pt x="5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256114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1006475"/>
            <a:ext cx="10972800" cy="1143000"/>
          </a:xfrm>
          <a:prstGeom prst="rect">
            <a:avLst/>
          </a:prstGeom>
        </p:spPr>
        <p:txBody>
          <a:bodyPr vert="horz" lIns="91440" tIns="45720" rIns="91440" bIns="45720" rtlCol="0" anchor="ctr">
            <a:normAutofit/>
          </a:bodyPr>
          <a:lstStyle/>
          <a:p>
            <a:r>
              <a:rPr lang="fi-FI" dirty="0" err="1"/>
              <a:t>Click</a:t>
            </a:r>
            <a:r>
              <a:rPr lang="fi-FI" dirty="0"/>
              <a:t> to </a:t>
            </a:r>
            <a:r>
              <a:rPr lang="fi-FI" dirty="0" err="1"/>
              <a:t>add</a:t>
            </a:r>
            <a:r>
              <a:rPr lang="fi-FI" dirty="0"/>
              <a:t> </a:t>
            </a:r>
            <a:r>
              <a:rPr lang="fi-FI" dirty="0" err="1"/>
              <a:t>title</a:t>
            </a:r>
            <a:endParaRPr lang="fi-FI" dirty="0"/>
          </a:p>
        </p:txBody>
      </p:sp>
      <p:sp>
        <p:nvSpPr>
          <p:cNvPr id="3" name="Tekstin paikkamerkki 2"/>
          <p:cNvSpPr>
            <a:spLocks noGrp="1"/>
          </p:cNvSpPr>
          <p:nvPr>
            <p:ph type="body" idx="1"/>
          </p:nvPr>
        </p:nvSpPr>
        <p:spPr>
          <a:xfrm>
            <a:off x="609600" y="2332037"/>
            <a:ext cx="10972800" cy="3977283"/>
          </a:xfrm>
          <a:prstGeom prst="rect">
            <a:avLst/>
          </a:prstGeom>
        </p:spPr>
        <p:txBody>
          <a:bodyPr vert="horz" lIns="91440" tIns="45720" rIns="91440" bIns="45720" rtlCol="0">
            <a:normAutofit/>
          </a:bodyPr>
          <a:lstStyle/>
          <a:p>
            <a:pPr lvl="0"/>
            <a:r>
              <a:rPr lang="fi-FI" dirty="0" err="1"/>
              <a:t>Edit</a:t>
            </a:r>
            <a:r>
              <a:rPr lang="fi-FI" dirty="0"/>
              <a:t> </a:t>
            </a:r>
            <a:r>
              <a:rPr lang="fi-FI" dirty="0" err="1"/>
              <a:t>Text</a:t>
            </a:r>
            <a:r>
              <a:rPr lang="fi-FI" dirty="0"/>
              <a:t> Masters</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 name="Päivämäärän paikkamerkki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067">
                <a:solidFill>
                  <a:schemeClr val="tx1">
                    <a:tint val="75000"/>
                  </a:schemeClr>
                </a:solidFill>
                <a:latin typeface="Century Gothic" panose="020B0502020202020204" pitchFamily="34" charset="0"/>
              </a:defRPr>
            </a:lvl1pPr>
          </a:lstStyle>
          <a:p>
            <a:fld id="{E65A866C-A178-41FF-874C-91F80558F25E}" type="datetime1">
              <a:rPr lang="fi-FI" smtClean="0"/>
              <a:t>7.1.2025</a:t>
            </a:fld>
            <a:endParaRPr lang="fi-FI" dirty="0"/>
          </a:p>
        </p:txBody>
      </p:sp>
      <p:sp>
        <p:nvSpPr>
          <p:cNvPr id="5" name="Alatunnisteen paikkamerk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067">
                <a:solidFill>
                  <a:schemeClr val="tx1">
                    <a:tint val="75000"/>
                  </a:schemeClr>
                </a:solidFill>
                <a:latin typeface="Century Gothic" panose="020B0502020202020204" pitchFamily="34" charset="0"/>
              </a:defRPr>
            </a:lvl1pPr>
          </a:lstStyle>
          <a:p>
            <a:r>
              <a:rPr lang="fi-FI" dirty="0" err="1"/>
              <a:t>footer</a:t>
            </a:r>
            <a:endParaRPr lang="fi-FI" dirty="0"/>
          </a:p>
        </p:txBody>
      </p:sp>
      <p:sp>
        <p:nvSpPr>
          <p:cNvPr id="6" name="Dian numeron paikkamerkki 5"/>
          <p:cNvSpPr>
            <a:spLocks noGrp="1"/>
          </p:cNvSpPr>
          <p:nvPr>
            <p:ph type="sldNum" sz="quarter" idx="4"/>
          </p:nvPr>
        </p:nvSpPr>
        <p:spPr>
          <a:xfrm>
            <a:off x="9168341" y="6356351"/>
            <a:ext cx="2844800" cy="365125"/>
          </a:xfrm>
          <a:prstGeom prst="rect">
            <a:avLst/>
          </a:prstGeom>
        </p:spPr>
        <p:txBody>
          <a:bodyPr vert="horz" lIns="91440" tIns="45720" rIns="91440" bIns="45720" rtlCol="0" anchor="ctr"/>
          <a:lstStyle>
            <a:lvl1pPr algn="r">
              <a:defRPr sz="1067">
                <a:solidFill>
                  <a:schemeClr val="tx1">
                    <a:tint val="75000"/>
                  </a:schemeClr>
                </a:solidFill>
                <a:latin typeface="Century Gothic" panose="020B0502020202020204" pitchFamily="34" charset="0"/>
              </a:defRPr>
            </a:lvl1pPr>
          </a:lstStyle>
          <a:p>
            <a:fld id="{D9553030-DA0E-469A-A148-F21CB72F8278}" type="slidenum">
              <a:rPr lang="fi-FI" smtClean="0"/>
              <a:pPr/>
              <a:t>‹#›</a:t>
            </a:fld>
            <a:endParaRPr lang="fi-FI" dirty="0"/>
          </a:p>
        </p:txBody>
      </p:sp>
      <p:grpSp>
        <p:nvGrpSpPr>
          <p:cNvPr id="1028" name="Group 1027">
            <a:extLst>
              <a:ext uri="{FF2B5EF4-FFF2-40B4-BE49-F238E27FC236}">
                <a16:creationId xmlns:a16="http://schemas.microsoft.com/office/drawing/2014/main" id="{2A096CFE-795F-4F84-8977-AAAA731EC827}"/>
              </a:ext>
            </a:extLst>
          </p:cNvPr>
          <p:cNvGrpSpPr/>
          <p:nvPr userDrawn="1"/>
        </p:nvGrpSpPr>
        <p:grpSpPr>
          <a:xfrm>
            <a:off x="10862736" y="182035"/>
            <a:ext cx="1030817" cy="1295400"/>
            <a:chOff x="8147051" y="136526"/>
            <a:chExt cx="773113" cy="971550"/>
          </a:xfrm>
        </p:grpSpPr>
        <p:sp>
          <p:nvSpPr>
            <p:cNvPr id="31" name="Freeform 6">
              <a:extLst>
                <a:ext uri="{FF2B5EF4-FFF2-40B4-BE49-F238E27FC236}">
                  <a16:creationId xmlns:a16="http://schemas.microsoft.com/office/drawing/2014/main" id="{DF3E7583-F851-4B6C-9FAF-A3522F4592B8}"/>
                </a:ext>
              </a:extLst>
            </p:cNvPr>
            <p:cNvSpPr>
              <a:spLocks noEditPoints="1"/>
            </p:cNvSpPr>
            <p:nvPr userDrawn="1"/>
          </p:nvSpPr>
          <p:spPr bwMode="auto">
            <a:xfrm>
              <a:off x="8251826" y="985838"/>
              <a:ext cx="577850" cy="122238"/>
            </a:xfrm>
            <a:custGeom>
              <a:avLst/>
              <a:gdLst>
                <a:gd name="T0" fmla="*/ 308 w 331"/>
                <a:gd name="T1" fmla="*/ 52 h 70"/>
                <a:gd name="T2" fmla="*/ 297 w 331"/>
                <a:gd name="T3" fmla="*/ 62 h 70"/>
                <a:gd name="T4" fmla="*/ 322 w 331"/>
                <a:gd name="T5" fmla="*/ 41 h 70"/>
                <a:gd name="T6" fmla="*/ 315 w 331"/>
                <a:gd name="T7" fmla="*/ 36 h 70"/>
                <a:gd name="T8" fmla="*/ 311 w 331"/>
                <a:gd name="T9" fmla="*/ 36 h 70"/>
                <a:gd name="T10" fmla="*/ 272 w 331"/>
                <a:gd name="T11" fmla="*/ 9 h 70"/>
                <a:gd name="T12" fmla="*/ 267 w 331"/>
                <a:gd name="T13" fmla="*/ 23 h 70"/>
                <a:gd name="T14" fmla="*/ 275 w 331"/>
                <a:gd name="T15" fmla="*/ 51 h 70"/>
                <a:gd name="T16" fmla="*/ 290 w 331"/>
                <a:gd name="T17" fmla="*/ 46 h 70"/>
                <a:gd name="T18" fmla="*/ 282 w 331"/>
                <a:gd name="T19" fmla="*/ 23 h 70"/>
                <a:gd name="T20" fmla="*/ 282 w 331"/>
                <a:gd name="T21" fmla="*/ 16 h 70"/>
                <a:gd name="T22" fmla="*/ 256 w 331"/>
                <a:gd name="T23" fmla="*/ 0 h 70"/>
                <a:gd name="T24" fmla="*/ 261 w 331"/>
                <a:gd name="T25" fmla="*/ 5 h 70"/>
                <a:gd name="T26" fmla="*/ 251 w 331"/>
                <a:gd name="T27" fmla="*/ 16 h 70"/>
                <a:gd name="T28" fmla="*/ 261 w 331"/>
                <a:gd name="T29" fmla="*/ 16 h 70"/>
                <a:gd name="T30" fmla="*/ 243 w 331"/>
                <a:gd name="T31" fmla="*/ 42 h 70"/>
                <a:gd name="T32" fmla="*/ 232 w 331"/>
                <a:gd name="T33" fmla="*/ 22 h 70"/>
                <a:gd name="T34" fmla="*/ 232 w 331"/>
                <a:gd name="T35" fmla="*/ 15 h 70"/>
                <a:gd name="T36" fmla="*/ 234 w 331"/>
                <a:gd name="T37" fmla="*/ 43 h 70"/>
                <a:gd name="T38" fmla="*/ 217 w 331"/>
                <a:gd name="T39" fmla="*/ 51 h 70"/>
                <a:gd name="T40" fmla="*/ 201 w 331"/>
                <a:gd name="T41" fmla="*/ 34 h 70"/>
                <a:gd name="T42" fmla="*/ 213 w 331"/>
                <a:gd name="T43" fmla="*/ 24 h 70"/>
                <a:gd name="T44" fmla="*/ 200 w 331"/>
                <a:gd name="T45" fmla="*/ 23 h 70"/>
                <a:gd name="T46" fmla="*/ 191 w 331"/>
                <a:gd name="T47" fmla="*/ 16 h 70"/>
                <a:gd name="T48" fmla="*/ 159 w 331"/>
                <a:gd name="T49" fmla="*/ 30 h 70"/>
                <a:gd name="T50" fmla="*/ 159 w 331"/>
                <a:gd name="T51" fmla="*/ 30 h 70"/>
                <a:gd name="T52" fmla="*/ 168 w 331"/>
                <a:gd name="T53" fmla="*/ 15 h 70"/>
                <a:gd name="T54" fmla="*/ 182 w 331"/>
                <a:gd name="T55" fmla="*/ 51 h 70"/>
                <a:gd name="T56" fmla="*/ 159 w 331"/>
                <a:gd name="T57" fmla="*/ 37 h 70"/>
                <a:gd name="T58" fmla="*/ 124 w 331"/>
                <a:gd name="T59" fmla="*/ 53 h 70"/>
                <a:gd name="T60" fmla="*/ 137 w 331"/>
                <a:gd name="T61" fmla="*/ 16 h 70"/>
                <a:gd name="T62" fmla="*/ 129 w 331"/>
                <a:gd name="T63" fmla="*/ 44 h 70"/>
                <a:gd name="T64" fmla="*/ 110 w 331"/>
                <a:gd name="T65" fmla="*/ 16 h 70"/>
                <a:gd name="T66" fmla="*/ 99 w 331"/>
                <a:gd name="T67" fmla="*/ 10 h 70"/>
                <a:gd name="T68" fmla="*/ 104 w 331"/>
                <a:gd name="T69" fmla="*/ 16 h 70"/>
                <a:gd name="T70" fmla="*/ 104 w 331"/>
                <a:gd name="T71" fmla="*/ 53 h 70"/>
                <a:gd name="T72" fmla="*/ 60 w 331"/>
                <a:gd name="T73" fmla="*/ 53 h 70"/>
                <a:gd name="T74" fmla="*/ 68 w 331"/>
                <a:gd name="T75" fmla="*/ 22 h 70"/>
                <a:gd name="T76" fmla="*/ 84 w 331"/>
                <a:gd name="T77" fmla="*/ 53 h 70"/>
                <a:gd name="T78" fmla="*/ 59 w 331"/>
                <a:gd name="T79" fmla="*/ 21 h 70"/>
                <a:gd name="T80" fmla="*/ 50 w 331"/>
                <a:gd name="T81" fmla="*/ 16 h 70"/>
                <a:gd name="T82" fmla="*/ 0 w 331"/>
                <a:gd name="T83" fmla="*/ 1 h 70"/>
                <a:gd name="T84" fmla="*/ 40 w 331"/>
                <a:gd name="T85" fmla="*/ 31 h 70"/>
                <a:gd name="T86" fmla="*/ 31 w 331"/>
                <a:gd name="T87" fmla="*/ 31 h 70"/>
                <a:gd name="T88" fmla="*/ 9 w 331"/>
                <a:gd name="T89"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70">
                  <a:moveTo>
                    <a:pt x="294" y="16"/>
                  </a:moveTo>
                  <a:cubicBezTo>
                    <a:pt x="307" y="50"/>
                    <a:pt x="307" y="50"/>
                    <a:pt x="307" y="50"/>
                  </a:cubicBezTo>
                  <a:cubicBezTo>
                    <a:pt x="308" y="51"/>
                    <a:pt x="308" y="51"/>
                    <a:pt x="308" y="52"/>
                  </a:cubicBezTo>
                  <a:cubicBezTo>
                    <a:pt x="308" y="52"/>
                    <a:pt x="308" y="53"/>
                    <a:pt x="307" y="53"/>
                  </a:cubicBezTo>
                  <a:cubicBezTo>
                    <a:pt x="306" y="56"/>
                    <a:pt x="304" y="58"/>
                    <a:pt x="302" y="59"/>
                  </a:cubicBezTo>
                  <a:cubicBezTo>
                    <a:pt x="300" y="61"/>
                    <a:pt x="298" y="62"/>
                    <a:pt x="297" y="62"/>
                  </a:cubicBezTo>
                  <a:cubicBezTo>
                    <a:pt x="299" y="70"/>
                    <a:pt x="299" y="70"/>
                    <a:pt x="299" y="70"/>
                  </a:cubicBezTo>
                  <a:cubicBezTo>
                    <a:pt x="301" y="70"/>
                    <a:pt x="305" y="68"/>
                    <a:pt x="309" y="65"/>
                  </a:cubicBezTo>
                  <a:cubicBezTo>
                    <a:pt x="313" y="61"/>
                    <a:pt x="317" y="55"/>
                    <a:pt x="322" y="41"/>
                  </a:cubicBezTo>
                  <a:cubicBezTo>
                    <a:pt x="331" y="16"/>
                    <a:pt x="331" y="16"/>
                    <a:pt x="331" y="16"/>
                  </a:cubicBezTo>
                  <a:cubicBezTo>
                    <a:pt x="321" y="16"/>
                    <a:pt x="321" y="16"/>
                    <a:pt x="321" y="16"/>
                  </a:cubicBezTo>
                  <a:cubicBezTo>
                    <a:pt x="315" y="36"/>
                    <a:pt x="315" y="36"/>
                    <a:pt x="315" y="36"/>
                  </a:cubicBezTo>
                  <a:cubicBezTo>
                    <a:pt x="315" y="38"/>
                    <a:pt x="314" y="41"/>
                    <a:pt x="313" y="43"/>
                  </a:cubicBezTo>
                  <a:cubicBezTo>
                    <a:pt x="313" y="43"/>
                    <a:pt x="313" y="43"/>
                    <a:pt x="313" y="43"/>
                  </a:cubicBezTo>
                  <a:cubicBezTo>
                    <a:pt x="312" y="41"/>
                    <a:pt x="312" y="38"/>
                    <a:pt x="311" y="36"/>
                  </a:cubicBezTo>
                  <a:cubicBezTo>
                    <a:pt x="304" y="16"/>
                    <a:pt x="304" y="16"/>
                    <a:pt x="304" y="16"/>
                  </a:cubicBezTo>
                  <a:lnTo>
                    <a:pt x="294" y="16"/>
                  </a:lnTo>
                  <a:close/>
                  <a:moveTo>
                    <a:pt x="272" y="9"/>
                  </a:moveTo>
                  <a:cubicBezTo>
                    <a:pt x="272" y="16"/>
                    <a:pt x="272" y="16"/>
                    <a:pt x="272" y="16"/>
                  </a:cubicBezTo>
                  <a:cubicBezTo>
                    <a:pt x="267" y="16"/>
                    <a:pt x="267" y="16"/>
                    <a:pt x="267" y="16"/>
                  </a:cubicBezTo>
                  <a:cubicBezTo>
                    <a:pt x="267" y="23"/>
                    <a:pt x="267" y="23"/>
                    <a:pt x="267" y="23"/>
                  </a:cubicBezTo>
                  <a:cubicBezTo>
                    <a:pt x="272" y="23"/>
                    <a:pt x="272" y="23"/>
                    <a:pt x="272" y="23"/>
                  </a:cubicBezTo>
                  <a:cubicBezTo>
                    <a:pt x="272" y="40"/>
                    <a:pt x="272" y="40"/>
                    <a:pt x="272" y="40"/>
                  </a:cubicBezTo>
                  <a:cubicBezTo>
                    <a:pt x="272" y="45"/>
                    <a:pt x="273" y="49"/>
                    <a:pt x="275" y="51"/>
                  </a:cubicBezTo>
                  <a:cubicBezTo>
                    <a:pt x="277" y="53"/>
                    <a:pt x="280" y="54"/>
                    <a:pt x="283" y="54"/>
                  </a:cubicBezTo>
                  <a:cubicBezTo>
                    <a:pt x="286" y="54"/>
                    <a:pt x="289" y="53"/>
                    <a:pt x="290" y="53"/>
                  </a:cubicBezTo>
                  <a:cubicBezTo>
                    <a:pt x="290" y="46"/>
                    <a:pt x="290" y="46"/>
                    <a:pt x="290" y="46"/>
                  </a:cubicBezTo>
                  <a:cubicBezTo>
                    <a:pt x="289" y="46"/>
                    <a:pt x="288" y="46"/>
                    <a:pt x="286" y="46"/>
                  </a:cubicBezTo>
                  <a:cubicBezTo>
                    <a:pt x="283" y="46"/>
                    <a:pt x="282" y="44"/>
                    <a:pt x="282" y="39"/>
                  </a:cubicBezTo>
                  <a:cubicBezTo>
                    <a:pt x="282" y="23"/>
                    <a:pt x="282" y="23"/>
                    <a:pt x="282" y="23"/>
                  </a:cubicBezTo>
                  <a:cubicBezTo>
                    <a:pt x="291" y="23"/>
                    <a:pt x="291" y="23"/>
                    <a:pt x="291" y="23"/>
                  </a:cubicBezTo>
                  <a:cubicBezTo>
                    <a:pt x="291" y="16"/>
                    <a:pt x="291" y="16"/>
                    <a:pt x="291" y="16"/>
                  </a:cubicBezTo>
                  <a:cubicBezTo>
                    <a:pt x="282" y="16"/>
                    <a:pt x="282" y="16"/>
                    <a:pt x="282" y="16"/>
                  </a:cubicBezTo>
                  <a:cubicBezTo>
                    <a:pt x="282" y="6"/>
                    <a:pt x="282" y="6"/>
                    <a:pt x="282" y="6"/>
                  </a:cubicBezTo>
                  <a:lnTo>
                    <a:pt x="272" y="9"/>
                  </a:lnTo>
                  <a:close/>
                  <a:moveTo>
                    <a:pt x="256" y="0"/>
                  </a:moveTo>
                  <a:cubicBezTo>
                    <a:pt x="253" y="0"/>
                    <a:pt x="251" y="2"/>
                    <a:pt x="251" y="5"/>
                  </a:cubicBezTo>
                  <a:cubicBezTo>
                    <a:pt x="251" y="8"/>
                    <a:pt x="253" y="10"/>
                    <a:pt x="256" y="10"/>
                  </a:cubicBezTo>
                  <a:cubicBezTo>
                    <a:pt x="259" y="10"/>
                    <a:pt x="261" y="8"/>
                    <a:pt x="261" y="5"/>
                  </a:cubicBezTo>
                  <a:cubicBezTo>
                    <a:pt x="261" y="2"/>
                    <a:pt x="259" y="0"/>
                    <a:pt x="256" y="0"/>
                  </a:cubicBezTo>
                  <a:moveTo>
                    <a:pt x="261" y="16"/>
                  </a:moveTo>
                  <a:cubicBezTo>
                    <a:pt x="251" y="16"/>
                    <a:pt x="251" y="16"/>
                    <a:pt x="251" y="16"/>
                  </a:cubicBezTo>
                  <a:cubicBezTo>
                    <a:pt x="251" y="53"/>
                    <a:pt x="251" y="53"/>
                    <a:pt x="251" y="53"/>
                  </a:cubicBezTo>
                  <a:cubicBezTo>
                    <a:pt x="261" y="53"/>
                    <a:pt x="261" y="53"/>
                    <a:pt x="261" y="53"/>
                  </a:cubicBezTo>
                  <a:lnTo>
                    <a:pt x="261" y="16"/>
                  </a:lnTo>
                  <a:close/>
                  <a:moveTo>
                    <a:pt x="217" y="51"/>
                  </a:moveTo>
                  <a:cubicBezTo>
                    <a:pt x="220" y="53"/>
                    <a:pt x="224" y="54"/>
                    <a:pt x="228" y="54"/>
                  </a:cubicBezTo>
                  <a:cubicBezTo>
                    <a:pt x="238" y="54"/>
                    <a:pt x="243" y="49"/>
                    <a:pt x="243" y="42"/>
                  </a:cubicBezTo>
                  <a:cubicBezTo>
                    <a:pt x="243" y="37"/>
                    <a:pt x="240" y="33"/>
                    <a:pt x="233" y="31"/>
                  </a:cubicBezTo>
                  <a:cubicBezTo>
                    <a:pt x="229" y="29"/>
                    <a:pt x="227" y="28"/>
                    <a:pt x="227" y="25"/>
                  </a:cubicBezTo>
                  <a:cubicBezTo>
                    <a:pt x="227" y="23"/>
                    <a:pt x="229" y="22"/>
                    <a:pt x="232" y="22"/>
                  </a:cubicBezTo>
                  <a:cubicBezTo>
                    <a:pt x="235" y="22"/>
                    <a:pt x="238" y="23"/>
                    <a:pt x="240" y="24"/>
                  </a:cubicBezTo>
                  <a:cubicBezTo>
                    <a:pt x="242" y="17"/>
                    <a:pt x="242" y="17"/>
                    <a:pt x="242" y="17"/>
                  </a:cubicBezTo>
                  <a:cubicBezTo>
                    <a:pt x="240" y="16"/>
                    <a:pt x="236" y="15"/>
                    <a:pt x="232" y="15"/>
                  </a:cubicBezTo>
                  <a:cubicBezTo>
                    <a:pt x="223" y="15"/>
                    <a:pt x="218" y="20"/>
                    <a:pt x="218" y="27"/>
                  </a:cubicBezTo>
                  <a:cubicBezTo>
                    <a:pt x="218" y="31"/>
                    <a:pt x="221" y="35"/>
                    <a:pt x="228" y="37"/>
                  </a:cubicBezTo>
                  <a:cubicBezTo>
                    <a:pt x="233" y="39"/>
                    <a:pt x="234" y="40"/>
                    <a:pt x="234" y="43"/>
                  </a:cubicBezTo>
                  <a:cubicBezTo>
                    <a:pt x="234" y="45"/>
                    <a:pt x="232" y="47"/>
                    <a:pt x="228" y="47"/>
                  </a:cubicBezTo>
                  <a:cubicBezTo>
                    <a:pt x="225" y="47"/>
                    <a:pt x="221" y="46"/>
                    <a:pt x="219" y="44"/>
                  </a:cubicBezTo>
                  <a:lnTo>
                    <a:pt x="217" y="51"/>
                  </a:lnTo>
                  <a:close/>
                  <a:moveTo>
                    <a:pt x="192" y="53"/>
                  </a:moveTo>
                  <a:cubicBezTo>
                    <a:pt x="201" y="53"/>
                    <a:pt x="201" y="53"/>
                    <a:pt x="201" y="53"/>
                  </a:cubicBezTo>
                  <a:cubicBezTo>
                    <a:pt x="201" y="34"/>
                    <a:pt x="201" y="34"/>
                    <a:pt x="201" y="34"/>
                  </a:cubicBezTo>
                  <a:cubicBezTo>
                    <a:pt x="201" y="33"/>
                    <a:pt x="201" y="32"/>
                    <a:pt x="201" y="31"/>
                  </a:cubicBezTo>
                  <a:cubicBezTo>
                    <a:pt x="202" y="27"/>
                    <a:pt x="205" y="24"/>
                    <a:pt x="210" y="24"/>
                  </a:cubicBezTo>
                  <a:cubicBezTo>
                    <a:pt x="211" y="24"/>
                    <a:pt x="212" y="24"/>
                    <a:pt x="213" y="24"/>
                  </a:cubicBezTo>
                  <a:cubicBezTo>
                    <a:pt x="213" y="15"/>
                    <a:pt x="213" y="15"/>
                    <a:pt x="213" y="15"/>
                  </a:cubicBezTo>
                  <a:cubicBezTo>
                    <a:pt x="212" y="15"/>
                    <a:pt x="211" y="15"/>
                    <a:pt x="210" y="15"/>
                  </a:cubicBezTo>
                  <a:cubicBezTo>
                    <a:pt x="206" y="15"/>
                    <a:pt x="202" y="17"/>
                    <a:pt x="200" y="23"/>
                  </a:cubicBezTo>
                  <a:cubicBezTo>
                    <a:pt x="200" y="23"/>
                    <a:pt x="200" y="23"/>
                    <a:pt x="200" y="23"/>
                  </a:cubicBezTo>
                  <a:cubicBezTo>
                    <a:pt x="200" y="16"/>
                    <a:pt x="200" y="16"/>
                    <a:pt x="200" y="16"/>
                  </a:cubicBezTo>
                  <a:cubicBezTo>
                    <a:pt x="191" y="16"/>
                    <a:pt x="191" y="16"/>
                    <a:pt x="191" y="16"/>
                  </a:cubicBezTo>
                  <a:cubicBezTo>
                    <a:pt x="192" y="19"/>
                    <a:pt x="192" y="23"/>
                    <a:pt x="192" y="28"/>
                  </a:cubicBezTo>
                  <a:lnTo>
                    <a:pt x="192" y="53"/>
                  </a:lnTo>
                  <a:close/>
                  <a:moveTo>
                    <a:pt x="159" y="30"/>
                  </a:moveTo>
                  <a:cubicBezTo>
                    <a:pt x="159" y="27"/>
                    <a:pt x="162" y="21"/>
                    <a:pt x="167" y="21"/>
                  </a:cubicBezTo>
                  <a:cubicBezTo>
                    <a:pt x="174" y="21"/>
                    <a:pt x="175" y="27"/>
                    <a:pt x="175" y="30"/>
                  </a:cubicBezTo>
                  <a:lnTo>
                    <a:pt x="159" y="30"/>
                  </a:lnTo>
                  <a:close/>
                  <a:moveTo>
                    <a:pt x="184" y="37"/>
                  </a:moveTo>
                  <a:cubicBezTo>
                    <a:pt x="184" y="36"/>
                    <a:pt x="184" y="35"/>
                    <a:pt x="184" y="33"/>
                  </a:cubicBezTo>
                  <a:cubicBezTo>
                    <a:pt x="184" y="25"/>
                    <a:pt x="180" y="15"/>
                    <a:pt x="168" y="15"/>
                  </a:cubicBezTo>
                  <a:cubicBezTo>
                    <a:pt x="156" y="15"/>
                    <a:pt x="150" y="25"/>
                    <a:pt x="150" y="35"/>
                  </a:cubicBezTo>
                  <a:cubicBezTo>
                    <a:pt x="150" y="46"/>
                    <a:pt x="157" y="54"/>
                    <a:pt x="169" y="54"/>
                  </a:cubicBezTo>
                  <a:cubicBezTo>
                    <a:pt x="174" y="54"/>
                    <a:pt x="179" y="53"/>
                    <a:pt x="182" y="51"/>
                  </a:cubicBezTo>
                  <a:cubicBezTo>
                    <a:pt x="181" y="45"/>
                    <a:pt x="181" y="45"/>
                    <a:pt x="181" y="45"/>
                  </a:cubicBezTo>
                  <a:cubicBezTo>
                    <a:pt x="178" y="46"/>
                    <a:pt x="175" y="47"/>
                    <a:pt x="170" y="47"/>
                  </a:cubicBezTo>
                  <a:cubicBezTo>
                    <a:pt x="164" y="47"/>
                    <a:pt x="159" y="44"/>
                    <a:pt x="159" y="37"/>
                  </a:cubicBezTo>
                  <a:lnTo>
                    <a:pt x="184" y="37"/>
                  </a:lnTo>
                  <a:close/>
                  <a:moveTo>
                    <a:pt x="110" y="16"/>
                  </a:moveTo>
                  <a:cubicBezTo>
                    <a:pt x="124" y="53"/>
                    <a:pt x="124" y="53"/>
                    <a:pt x="124" y="53"/>
                  </a:cubicBezTo>
                  <a:cubicBezTo>
                    <a:pt x="133" y="53"/>
                    <a:pt x="133" y="53"/>
                    <a:pt x="133" y="53"/>
                  </a:cubicBezTo>
                  <a:cubicBezTo>
                    <a:pt x="147" y="16"/>
                    <a:pt x="147" y="16"/>
                    <a:pt x="147" y="16"/>
                  </a:cubicBezTo>
                  <a:cubicBezTo>
                    <a:pt x="137" y="16"/>
                    <a:pt x="137" y="16"/>
                    <a:pt x="137" y="16"/>
                  </a:cubicBezTo>
                  <a:cubicBezTo>
                    <a:pt x="131" y="35"/>
                    <a:pt x="131" y="35"/>
                    <a:pt x="131" y="35"/>
                  </a:cubicBezTo>
                  <a:cubicBezTo>
                    <a:pt x="130" y="38"/>
                    <a:pt x="130" y="41"/>
                    <a:pt x="129" y="44"/>
                  </a:cubicBezTo>
                  <a:cubicBezTo>
                    <a:pt x="129" y="44"/>
                    <a:pt x="129" y="44"/>
                    <a:pt x="129" y="44"/>
                  </a:cubicBezTo>
                  <a:cubicBezTo>
                    <a:pt x="128" y="41"/>
                    <a:pt x="127" y="38"/>
                    <a:pt x="126" y="35"/>
                  </a:cubicBezTo>
                  <a:cubicBezTo>
                    <a:pt x="120" y="16"/>
                    <a:pt x="120" y="16"/>
                    <a:pt x="120" y="16"/>
                  </a:cubicBezTo>
                  <a:lnTo>
                    <a:pt x="110" y="16"/>
                  </a:lnTo>
                  <a:close/>
                  <a:moveTo>
                    <a:pt x="99" y="0"/>
                  </a:moveTo>
                  <a:cubicBezTo>
                    <a:pt x="96" y="0"/>
                    <a:pt x="94" y="2"/>
                    <a:pt x="94" y="5"/>
                  </a:cubicBezTo>
                  <a:cubicBezTo>
                    <a:pt x="94" y="8"/>
                    <a:pt x="96" y="10"/>
                    <a:pt x="99" y="10"/>
                  </a:cubicBezTo>
                  <a:cubicBezTo>
                    <a:pt x="102" y="10"/>
                    <a:pt x="104" y="8"/>
                    <a:pt x="104" y="5"/>
                  </a:cubicBezTo>
                  <a:cubicBezTo>
                    <a:pt x="104" y="2"/>
                    <a:pt x="102" y="0"/>
                    <a:pt x="99" y="0"/>
                  </a:cubicBezTo>
                  <a:moveTo>
                    <a:pt x="104" y="16"/>
                  </a:moveTo>
                  <a:cubicBezTo>
                    <a:pt x="94" y="16"/>
                    <a:pt x="94" y="16"/>
                    <a:pt x="94" y="16"/>
                  </a:cubicBezTo>
                  <a:cubicBezTo>
                    <a:pt x="94" y="53"/>
                    <a:pt x="94" y="53"/>
                    <a:pt x="94" y="53"/>
                  </a:cubicBezTo>
                  <a:cubicBezTo>
                    <a:pt x="104" y="53"/>
                    <a:pt x="104" y="53"/>
                    <a:pt x="104" y="53"/>
                  </a:cubicBezTo>
                  <a:lnTo>
                    <a:pt x="104" y="16"/>
                  </a:lnTo>
                  <a:close/>
                  <a:moveTo>
                    <a:pt x="50" y="53"/>
                  </a:moveTo>
                  <a:cubicBezTo>
                    <a:pt x="60" y="53"/>
                    <a:pt x="60" y="53"/>
                    <a:pt x="60" y="53"/>
                  </a:cubicBezTo>
                  <a:cubicBezTo>
                    <a:pt x="60" y="31"/>
                    <a:pt x="60" y="31"/>
                    <a:pt x="60" y="31"/>
                  </a:cubicBezTo>
                  <a:cubicBezTo>
                    <a:pt x="60" y="30"/>
                    <a:pt x="60" y="29"/>
                    <a:pt x="60" y="28"/>
                  </a:cubicBezTo>
                  <a:cubicBezTo>
                    <a:pt x="61" y="25"/>
                    <a:pt x="64" y="22"/>
                    <a:pt x="68" y="22"/>
                  </a:cubicBezTo>
                  <a:cubicBezTo>
                    <a:pt x="73" y="22"/>
                    <a:pt x="75" y="27"/>
                    <a:pt x="75" y="32"/>
                  </a:cubicBezTo>
                  <a:cubicBezTo>
                    <a:pt x="75" y="53"/>
                    <a:pt x="75" y="53"/>
                    <a:pt x="75" y="53"/>
                  </a:cubicBezTo>
                  <a:cubicBezTo>
                    <a:pt x="84" y="53"/>
                    <a:pt x="84" y="53"/>
                    <a:pt x="84" y="53"/>
                  </a:cubicBezTo>
                  <a:cubicBezTo>
                    <a:pt x="84" y="31"/>
                    <a:pt x="84" y="31"/>
                    <a:pt x="84" y="31"/>
                  </a:cubicBezTo>
                  <a:cubicBezTo>
                    <a:pt x="84" y="19"/>
                    <a:pt x="78" y="15"/>
                    <a:pt x="71" y="15"/>
                  </a:cubicBezTo>
                  <a:cubicBezTo>
                    <a:pt x="65" y="15"/>
                    <a:pt x="61" y="18"/>
                    <a:pt x="59" y="21"/>
                  </a:cubicBezTo>
                  <a:cubicBezTo>
                    <a:pt x="59" y="21"/>
                    <a:pt x="59" y="21"/>
                    <a:pt x="59" y="21"/>
                  </a:cubicBezTo>
                  <a:cubicBezTo>
                    <a:pt x="58" y="16"/>
                    <a:pt x="58" y="16"/>
                    <a:pt x="58" y="16"/>
                  </a:cubicBezTo>
                  <a:cubicBezTo>
                    <a:pt x="50" y="16"/>
                    <a:pt x="50" y="16"/>
                    <a:pt x="50" y="16"/>
                  </a:cubicBezTo>
                  <a:cubicBezTo>
                    <a:pt x="50" y="19"/>
                    <a:pt x="50" y="22"/>
                    <a:pt x="50" y="27"/>
                  </a:cubicBezTo>
                  <a:lnTo>
                    <a:pt x="50" y="53"/>
                  </a:lnTo>
                  <a:close/>
                  <a:moveTo>
                    <a:pt x="0" y="1"/>
                  </a:moveTo>
                  <a:cubicBezTo>
                    <a:pt x="0" y="31"/>
                    <a:pt x="0" y="31"/>
                    <a:pt x="0" y="31"/>
                  </a:cubicBezTo>
                  <a:cubicBezTo>
                    <a:pt x="0" y="47"/>
                    <a:pt x="7" y="54"/>
                    <a:pt x="19" y="54"/>
                  </a:cubicBezTo>
                  <a:cubicBezTo>
                    <a:pt x="32" y="54"/>
                    <a:pt x="40" y="47"/>
                    <a:pt x="40" y="31"/>
                  </a:cubicBezTo>
                  <a:cubicBezTo>
                    <a:pt x="40" y="1"/>
                    <a:pt x="40" y="1"/>
                    <a:pt x="40" y="1"/>
                  </a:cubicBezTo>
                  <a:cubicBezTo>
                    <a:pt x="31" y="1"/>
                    <a:pt x="31" y="1"/>
                    <a:pt x="31" y="1"/>
                  </a:cubicBezTo>
                  <a:cubicBezTo>
                    <a:pt x="31" y="31"/>
                    <a:pt x="31" y="31"/>
                    <a:pt x="31" y="31"/>
                  </a:cubicBezTo>
                  <a:cubicBezTo>
                    <a:pt x="31" y="42"/>
                    <a:pt x="27" y="46"/>
                    <a:pt x="20" y="46"/>
                  </a:cubicBezTo>
                  <a:cubicBezTo>
                    <a:pt x="13" y="46"/>
                    <a:pt x="9" y="42"/>
                    <a:pt x="9" y="31"/>
                  </a:cubicBezTo>
                  <a:cubicBezTo>
                    <a:pt x="9" y="1"/>
                    <a:pt x="9" y="1"/>
                    <a:pt x="9" y="1"/>
                  </a:cubicBezTo>
                  <a:lnTo>
                    <a:pt x="0" y="1"/>
                  </a:lnTo>
                  <a:close/>
                </a:path>
              </a:pathLst>
            </a:custGeom>
            <a:solidFill>
              <a:srgbClr val="1A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24" name="Freeform 7">
              <a:extLst>
                <a:ext uri="{FF2B5EF4-FFF2-40B4-BE49-F238E27FC236}">
                  <a16:creationId xmlns:a16="http://schemas.microsoft.com/office/drawing/2014/main" id="{731A095E-057C-40CC-BBDC-7029A27E5F64}"/>
                </a:ext>
              </a:extLst>
            </p:cNvPr>
            <p:cNvSpPr>
              <a:spLocks noEditPoints="1"/>
            </p:cNvSpPr>
            <p:nvPr userDrawn="1"/>
          </p:nvSpPr>
          <p:spPr bwMode="auto">
            <a:xfrm>
              <a:off x="8147051" y="835026"/>
              <a:ext cx="773113" cy="119063"/>
            </a:xfrm>
            <a:custGeom>
              <a:avLst/>
              <a:gdLst>
                <a:gd name="T0" fmla="*/ 438 w 443"/>
                <a:gd name="T1" fmla="*/ 25 h 69"/>
                <a:gd name="T2" fmla="*/ 442 w 443"/>
                <a:gd name="T3" fmla="*/ 31 h 69"/>
                <a:gd name="T4" fmla="*/ 442 w 443"/>
                <a:gd name="T5" fmla="*/ 68 h 69"/>
                <a:gd name="T6" fmla="*/ 377 w 443"/>
                <a:gd name="T7" fmla="*/ 68 h 69"/>
                <a:gd name="T8" fmla="*/ 384 w 443"/>
                <a:gd name="T9" fmla="*/ 37 h 69"/>
                <a:gd name="T10" fmla="*/ 400 w 443"/>
                <a:gd name="T11" fmla="*/ 68 h 69"/>
                <a:gd name="T12" fmla="*/ 407 w 443"/>
                <a:gd name="T13" fmla="*/ 37 h 69"/>
                <a:gd name="T14" fmla="*/ 423 w 443"/>
                <a:gd name="T15" fmla="*/ 68 h 69"/>
                <a:gd name="T16" fmla="*/ 403 w 443"/>
                <a:gd name="T17" fmla="*/ 32 h 69"/>
                <a:gd name="T18" fmla="*/ 388 w 443"/>
                <a:gd name="T19" fmla="*/ 30 h 69"/>
                <a:gd name="T20" fmla="*/ 376 w 443"/>
                <a:gd name="T21" fmla="*/ 31 h 69"/>
                <a:gd name="T22" fmla="*/ 368 w 443"/>
                <a:gd name="T23" fmla="*/ 68 h 69"/>
                <a:gd name="T24" fmla="*/ 351 w 443"/>
                <a:gd name="T25" fmla="*/ 45 h 69"/>
                <a:gd name="T26" fmla="*/ 360 w 443"/>
                <a:gd name="T27" fmla="*/ 48 h 69"/>
                <a:gd name="T28" fmla="*/ 345 w 443"/>
                <a:gd name="T29" fmla="*/ 69 h 69"/>
                <a:gd name="T30" fmla="*/ 346 w 443"/>
                <a:gd name="T31" fmla="*/ 62 h 69"/>
                <a:gd name="T32" fmla="*/ 308 w 443"/>
                <a:gd name="T33" fmla="*/ 52 h 69"/>
                <a:gd name="T34" fmla="*/ 291 w 443"/>
                <a:gd name="T35" fmla="*/ 49 h 69"/>
                <a:gd name="T36" fmla="*/ 308 w 443"/>
                <a:gd name="T37" fmla="*/ 46 h 69"/>
                <a:gd name="T38" fmla="*/ 308 w 443"/>
                <a:gd name="T39" fmla="*/ 35 h 69"/>
                <a:gd name="T40" fmla="*/ 281 w 443"/>
                <a:gd name="T41" fmla="*/ 50 h 69"/>
                <a:gd name="T42" fmla="*/ 309 w 443"/>
                <a:gd name="T43" fmla="*/ 62 h 69"/>
                <a:gd name="T44" fmla="*/ 318 w 443"/>
                <a:gd name="T45" fmla="*/ 58 h 69"/>
                <a:gd name="T46" fmla="*/ 264 w 443"/>
                <a:gd name="T47" fmla="*/ 55 h 69"/>
                <a:gd name="T48" fmla="*/ 251 w 443"/>
                <a:gd name="T49" fmla="*/ 57 h 69"/>
                <a:gd name="T50" fmla="*/ 273 w 443"/>
                <a:gd name="T51" fmla="*/ 46 h 69"/>
                <a:gd name="T52" fmla="*/ 246 w 443"/>
                <a:gd name="T53" fmla="*/ 39 h 69"/>
                <a:gd name="T54" fmla="*/ 264 w 443"/>
                <a:gd name="T55" fmla="*/ 44 h 69"/>
                <a:gd name="T56" fmla="*/ 265 w 443"/>
                <a:gd name="T57" fmla="*/ 64 h 69"/>
                <a:gd name="T58" fmla="*/ 274 w 443"/>
                <a:gd name="T59" fmla="*/ 68 h 69"/>
                <a:gd name="T60" fmla="*/ 214 w 443"/>
                <a:gd name="T61" fmla="*/ 13 h 69"/>
                <a:gd name="T62" fmla="*/ 214 w 443"/>
                <a:gd name="T63" fmla="*/ 68 h 69"/>
                <a:gd name="T64" fmla="*/ 228 w 443"/>
                <a:gd name="T65" fmla="*/ 68 h 69"/>
                <a:gd name="T66" fmla="*/ 238 w 443"/>
                <a:gd name="T67" fmla="*/ 31 h 69"/>
                <a:gd name="T68" fmla="*/ 214 w 443"/>
                <a:gd name="T69" fmla="*/ 47 h 69"/>
                <a:gd name="T70" fmla="*/ 168 w 443"/>
                <a:gd name="T71" fmla="*/ 46 h 69"/>
                <a:gd name="T72" fmla="*/ 175 w 443"/>
                <a:gd name="T73" fmla="*/ 24 h 69"/>
                <a:gd name="T74" fmla="*/ 168 w 443"/>
                <a:gd name="T75" fmla="*/ 46 h 69"/>
                <a:gd name="T76" fmla="*/ 198 w 443"/>
                <a:gd name="T77" fmla="*/ 68 h 69"/>
                <a:gd name="T78" fmla="*/ 153 w 443"/>
                <a:gd name="T79" fmla="*/ 68 h 69"/>
                <a:gd name="T80" fmla="*/ 183 w 443"/>
                <a:gd name="T81" fmla="*/ 53 h 69"/>
                <a:gd name="T82" fmla="*/ 114 w 443"/>
                <a:gd name="T83" fmla="*/ 62 h 69"/>
                <a:gd name="T84" fmla="*/ 114 w 443"/>
                <a:gd name="T85" fmla="*/ 30 h 69"/>
                <a:gd name="T86" fmla="*/ 132 w 443"/>
                <a:gd name="T87" fmla="*/ 49 h 69"/>
                <a:gd name="T88" fmla="*/ 62 w 443"/>
                <a:gd name="T89" fmla="*/ 44 h 69"/>
                <a:gd name="T90" fmla="*/ 70 w 443"/>
                <a:gd name="T91" fmla="*/ 61 h 69"/>
                <a:gd name="T92" fmla="*/ 61 w 443"/>
                <a:gd name="T93" fmla="*/ 47 h 69"/>
                <a:gd name="T94" fmla="*/ 60 w 443"/>
                <a:gd name="T95" fmla="*/ 68 h 69"/>
                <a:gd name="T96" fmla="*/ 72 w 443"/>
                <a:gd name="T97" fmla="*/ 69 h 69"/>
                <a:gd name="T98" fmla="*/ 62 w 443"/>
                <a:gd name="T99" fmla="*/ 36 h 69"/>
                <a:gd name="T100" fmla="*/ 52 w 443"/>
                <a:gd name="T101" fmla="*/ 13 h 69"/>
                <a:gd name="T102" fmla="*/ 26 w 443"/>
                <a:gd name="T103" fmla="*/ 7 h 69"/>
                <a:gd name="T104" fmla="*/ 23 w 443"/>
                <a:gd name="T105" fmla="*/ 3 h 69"/>
                <a:gd name="T106" fmla="*/ 23 w 443"/>
                <a:gd name="T107" fmla="*/ 14 h 69"/>
                <a:gd name="T108" fmla="*/ 16 w 443"/>
                <a:gd name="T109" fmla="*/ 46 h 69"/>
                <a:gd name="T110" fmla="*/ 22 w 443"/>
                <a:gd name="T111" fmla="*/ 24 h 69"/>
                <a:gd name="T112" fmla="*/ 16 w 443"/>
                <a:gd name="T113" fmla="*/ 46 h 69"/>
                <a:gd name="T114" fmla="*/ 45 w 443"/>
                <a:gd name="T115" fmla="*/ 68 h 69"/>
                <a:gd name="T116" fmla="*/ 0 w 443"/>
                <a:gd name="T117" fmla="*/ 68 h 69"/>
                <a:gd name="T118" fmla="*/ 31 w 443"/>
                <a:gd name="T1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 h="69">
                  <a:moveTo>
                    <a:pt x="438" y="15"/>
                  </a:moveTo>
                  <a:cubicBezTo>
                    <a:pt x="434" y="15"/>
                    <a:pt x="432" y="17"/>
                    <a:pt x="432" y="20"/>
                  </a:cubicBezTo>
                  <a:cubicBezTo>
                    <a:pt x="432" y="23"/>
                    <a:pt x="434" y="25"/>
                    <a:pt x="438" y="25"/>
                  </a:cubicBezTo>
                  <a:cubicBezTo>
                    <a:pt x="441" y="25"/>
                    <a:pt x="443" y="23"/>
                    <a:pt x="443" y="20"/>
                  </a:cubicBezTo>
                  <a:cubicBezTo>
                    <a:pt x="443" y="17"/>
                    <a:pt x="441" y="15"/>
                    <a:pt x="438" y="15"/>
                  </a:cubicBezTo>
                  <a:moveTo>
                    <a:pt x="442" y="31"/>
                  </a:moveTo>
                  <a:cubicBezTo>
                    <a:pt x="433" y="31"/>
                    <a:pt x="433" y="31"/>
                    <a:pt x="433" y="31"/>
                  </a:cubicBezTo>
                  <a:cubicBezTo>
                    <a:pt x="433" y="68"/>
                    <a:pt x="433" y="68"/>
                    <a:pt x="433" y="68"/>
                  </a:cubicBezTo>
                  <a:cubicBezTo>
                    <a:pt x="442" y="68"/>
                    <a:pt x="442" y="68"/>
                    <a:pt x="442" y="68"/>
                  </a:cubicBezTo>
                  <a:lnTo>
                    <a:pt x="442" y="31"/>
                  </a:lnTo>
                  <a:close/>
                  <a:moveTo>
                    <a:pt x="368" y="68"/>
                  </a:moveTo>
                  <a:cubicBezTo>
                    <a:pt x="377" y="68"/>
                    <a:pt x="377" y="68"/>
                    <a:pt x="377" y="68"/>
                  </a:cubicBezTo>
                  <a:cubicBezTo>
                    <a:pt x="377" y="46"/>
                    <a:pt x="377" y="46"/>
                    <a:pt x="377" y="46"/>
                  </a:cubicBezTo>
                  <a:cubicBezTo>
                    <a:pt x="377" y="45"/>
                    <a:pt x="377" y="44"/>
                    <a:pt x="377" y="43"/>
                  </a:cubicBezTo>
                  <a:cubicBezTo>
                    <a:pt x="378" y="40"/>
                    <a:pt x="381" y="37"/>
                    <a:pt x="384" y="37"/>
                  </a:cubicBezTo>
                  <a:cubicBezTo>
                    <a:pt x="389" y="37"/>
                    <a:pt x="391" y="41"/>
                    <a:pt x="391" y="46"/>
                  </a:cubicBezTo>
                  <a:cubicBezTo>
                    <a:pt x="391" y="68"/>
                    <a:pt x="391" y="68"/>
                    <a:pt x="391" y="68"/>
                  </a:cubicBezTo>
                  <a:cubicBezTo>
                    <a:pt x="400" y="68"/>
                    <a:pt x="400" y="68"/>
                    <a:pt x="400" y="68"/>
                  </a:cubicBezTo>
                  <a:cubicBezTo>
                    <a:pt x="400" y="46"/>
                    <a:pt x="400" y="46"/>
                    <a:pt x="400" y="46"/>
                  </a:cubicBezTo>
                  <a:cubicBezTo>
                    <a:pt x="400" y="45"/>
                    <a:pt x="400" y="43"/>
                    <a:pt x="400" y="42"/>
                  </a:cubicBezTo>
                  <a:cubicBezTo>
                    <a:pt x="401" y="40"/>
                    <a:pt x="404" y="37"/>
                    <a:pt x="407" y="37"/>
                  </a:cubicBezTo>
                  <a:cubicBezTo>
                    <a:pt x="411" y="37"/>
                    <a:pt x="414" y="41"/>
                    <a:pt x="414" y="47"/>
                  </a:cubicBezTo>
                  <a:cubicBezTo>
                    <a:pt x="414" y="68"/>
                    <a:pt x="414" y="68"/>
                    <a:pt x="414" y="68"/>
                  </a:cubicBezTo>
                  <a:cubicBezTo>
                    <a:pt x="423" y="68"/>
                    <a:pt x="423" y="68"/>
                    <a:pt x="423" y="68"/>
                  </a:cubicBezTo>
                  <a:cubicBezTo>
                    <a:pt x="423" y="46"/>
                    <a:pt x="423" y="46"/>
                    <a:pt x="423" y="46"/>
                  </a:cubicBezTo>
                  <a:cubicBezTo>
                    <a:pt x="423" y="34"/>
                    <a:pt x="417" y="30"/>
                    <a:pt x="410" y="30"/>
                  </a:cubicBezTo>
                  <a:cubicBezTo>
                    <a:pt x="407" y="30"/>
                    <a:pt x="405" y="31"/>
                    <a:pt x="403" y="32"/>
                  </a:cubicBezTo>
                  <a:cubicBezTo>
                    <a:pt x="401" y="33"/>
                    <a:pt x="400" y="35"/>
                    <a:pt x="398" y="37"/>
                  </a:cubicBezTo>
                  <a:cubicBezTo>
                    <a:pt x="398" y="37"/>
                    <a:pt x="398" y="37"/>
                    <a:pt x="398" y="37"/>
                  </a:cubicBezTo>
                  <a:cubicBezTo>
                    <a:pt x="396" y="33"/>
                    <a:pt x="393" y="30"/>
                    <a:pt x="388" y="30"/>
                  </a:cubicBezTo>
                  <a:cubicBezTo>
                    <a:pt x="381" y="30"/>
                    <a:pt x="378" y="33"/>
                    <a:pt x="376" y="36"/>
                  </a:cubicBezTo>
                  <a:cubicBezTo>
                    <a:pt x="376" y="36"/>
                    <a:pt x="376" y="36"/>
                    <a:pt x="376" y="36"/>
                  </a:cubicBezTo>
                  <a:cubicBezTo>
                    <a:pt x="376" y="31"/>
                    <a:pt x="376" y="31"/>
                    <a:pt x="376" y="31"/>
                  </a:cubicBezTo>
                  <a:cubicBezTo>
                    <a:pt x="367" y="31"/>
                    <a:pt x="367" y="31"/>
                    <a:pt x="367" y="31"/>
                  </a:cubicBezTo>
                  <a:cubicBezTo>
                    <a:pt x="368" y="34"/>
                    <a:pt x="368" y="37"/>
                    <a:pt x="368" y="42"/>
                  </a:cubicBezTo>
                  <a:lnTo>
                    <a:pt x="368" y="68"/>
                  </a:lnTo>
                  <a:close/>
                  <a:moveTo>
                    <a:pt x="335" y="45"/>
                  </a:moveTo>
                  <a:cubicBezTo>
                    <a:pt x="335" y="42"/>
                    <a:pt x="338" y="36"/>
                    <a:pt x="343" y="36"/>
                  </a:cubicBezTo>
                  <a:cubicBezTo>
                    <a:pt x="350" y="36"/>
                    <a:pt x="351" y="42"/>
                    <a:pt x="351" y="45"/>
                  </a:cubicBezTo>
                  <a:lnTo>
                    <a:pt x="335" y="45"/>
                  </a:lnTo>
                  <a:close/>
                  <a:moveTo>
                    <a:pt x="360" y="52"/>
                  </a:moveTo>
                  <a:cubicBezTo>
                    <a:pt x="360" y="51"/>
                    <a:pt x="360" y="50"/>
                    <a:pt x="360" y="48"/>
                  </a:cubicBezTo>
                  <a:cubicBezTo>
                    <a:pt x="360" y="40"/>
                    <a:pt x="356" y="30"/>
                    <a:pt x="344" y="30"/>
                  </a:cubicBezTo>
                  <a:cubicBezTo>
                    <a:pt x="332" y="30"/>
                    <a:pt x="326" y="40"/>
                    <a:pt x="326" y="50"/>
                  </a:cubicBezTo>
                  <a:cubicBezTo>
                    <a:pt x="326" y="61"/>
                    <a:pt x="333" y="69"/>
                    <a:pt x="345" y="69"/>
                  </a:cubicBezTo>
                  <a:cubicBezTo>
                    <a:pt x="350" y="69"/>
                    <a:pt x="355" y="68"/>
                    <a:pt x="358" y="66"/>
                  </a:cubicBezTo>
                  <a:cubicBezTo>
                    <a:pt x="357" y="60"/>
                    <a:pt x="357" y="60"/>
                    <a:pt x="357" y="60"/>
                  </a:cubicBezTo>
                  <a:cubicBezTo>
                    <a:pt x="354" y="61"/>
                    <a:pt x="351" y="62"/>
                    <a:pt x="346" y="62"/>
                  </a:cubicBezTo>
                  <a:cubicBezTo>
                    <a:pt x="340" y="62"/>
                    <a:pt x="335" y="59"/>
                    <a:pt x="335" y="52"/>
                  </a:cubicBezTo>
                  <a:lnTo>
                    <a:pt x="360" y="52"/>
                  </a:lnTo>
                  <a:close/>
                  <a:moveTo>
                    <a:pt x="308" y="52"/>
                  </a:moveTo>
                  <a:cubicBezTo>
                    <a:pt x="308" y="53"/>
                    <a:pt x="308" y="54"/>
                    <a:pt x="308" y="55"/>
                  </a:cubicBezTo>
                  <a:cubicBezTo>
                    <a:pt x="307" y="59"/>
                    <a:pt x="304" y="61"/>
                    <a:pt x="300" y="61"/>
                  </a:cubicBezTo>
                  <a:cubicBezTo>
                    <a:pt x="294" y="61"/>
                    <a:pt x="291" y="56"/>
                    <a:pt x="291" y="49"/>
                  </a:cubicBezTo>
                  <a:cubicBezTo>
                    <a:pt x="291" y="42"/>
                    <a:pt x="294" y="37"/>
                    <a:pt x="300" y="37"/>
                  </a:cubicBezTo>
                  <a:cubicBezTo>
                    <a:pt x="304" y="37"/>
                    <a:pt x="307" y="40"/>
                    <a:pt x="308" y="44"/>
                  </a:cubicBezTo>
                  <a:cubicBezTo>
                    <a:pt x="308" y="45"/>
                    <a:pt x="308" y="45"/>
                    <a:pt x="308" y="46"/>
                  </a:cubicBezTo>
                  <a:lnTo>
                    <a:pt x="308" y="52"/>
                  </a:lnTo>
                  <a:close/>
                  <a:moveTo>
                    <a:pt x="308" y="13"/>
                  </a:moveTo>
                  <a:cubicBezTo>
                    <a:pt x="308" y="35"/>
                    <a:pt x="308" y="35"/>
                    <a:pt x="308" y="35"/>
                  </a:cubicBezTo>
                  <a:cubicBezTo>
                    <a:pt x="308" y="35"/>
                    <a:pt x="308" y="35"/>
                    <a:pt x="308" y="35"/>
                  </a:cubicBezTo>
                  <a:cubicBezTo>
                    <a:pt x="307" y="32"/>
                    <a:pt x="303" y="30"/>
                    <a:pt x="298" y="30"/>
                  </a:cubicBezTo>
                  <a:cubicBezTo>
                    <a:pt x="289" y="30"/>
                    <a:pt x="281" y="37"/>
                    <a:pt x="281" y="50"/>
                  </a:cubicBezTo>
                  <a:cubicBezTo>
                    <a:pt x="281" y="61"/>
                    <a:pt x="288" y="69"/>
                    <a:pt x="297" y="69"/>
                  </a:cubicBezTo>
                  <a:cubicBezTo>
                    <a:pt x="303" y="69"/>
                    <a:pt x="307" y="66"/>
                    <a:pt x="309" y="62"/>
                  </a:cubicBezTo>
                  <a:cubicBezTo>
                    <a:pt x="309" y="62"/>
                    <a:pt x="309" y="62"/>
                    <a:pt x="309" y="62"/>
                  </a:cubicBezTo>
                  <a:cubicBezTo>
                    <a:pt x="310" y="68"/>
                    <a:pt x="310" y="68"/>
                    <a:pt x="310" y="68"/>
                  </a:cubicBezTo>
                  <a:cubicBezTo>
                    <a:pt x="318" y="68"/>
                    <a:pt x="318" y="68"/>
                    <a:pt x="318" y="68"/>
                  </a:cubicBezTo>
                  <a:cubicBezTo>
                    <a:pt x="318" y="65"/>
                    <a:pt x="318" y="61"/>
                    <a:pt x="318" y="58"/>
                  </a:cubicBezTo>
                  <a:cubicBezTo>
                    <a:pt x="318" y="13"/>
                    <a:pt x="318" y="13"/>
                    <a:pt x="318" y="13"/>
                  </a:cubicBezTo>
                  <a:lnTo>
                    <a:pt x="308" y="13"/>
                  </a:lnTo>
                  <a:close/>
                  <a:moveTo>
                    <a:pt x="264" y="55"/>
                  </a:moveTo>
                  <a:cubicBezTo>
                    <a:pt x="264" y="56"/>
                    <a:pt x="264" y="56"/>
                    <a:pt x="264" y="57"/>
                  </a:cubicBezTo>
                  <a:cubicBezTo>
                    <a:pt x="263" y="60"/>
                    <a:pt x="260" y="62"/>
                    <a:pt x="257" y="62"/>
                  </a:cubicBezTo>
                  <a:cubicBezTo>
                    <a:pt x="254" y="62"/>
                    <a:pt x="251" y="60"/>
                    <a:pt x="251" y="57"/>
                  </a:cubicBezTo>
                  <a:cubicBezTo>
                    <a:pt x="251" y="51"/>
                    <a:pt x="258" y="50"/>
                    <a:pt x="264" y="50"/>
                  </a:cubicBezTo>
                  <a:lnTo>
                    <a:pt x="264" y="55"/>
                  </a:lnTo>
                  <a:close/>
                  <a:moveTo>
                    <a:pt x="273" y="46"/>
                  </a:moveTo>
                  <a:cubicBezTo>
                    <a:pt x="273" y="37"/>
                    <a:pt x="270" y="30"/>
                    <a:pt x="258" y="30"/>
                  </a:cubicBezTo>
                  <a:cubicBezTo>
                    <a:pt x="252" y="30"/>
                    <a:pt x="247" y="31"/>
                    <a:pt x="245" y="33"/>
                  </a:cubicBezTo>
                  <a:cubicBezTo>
                    <a:pt x="246" y="39"/>
                    <a:pt x="246" y="39"/>
                    <a:pt x="246" y="39"/>
                  </a:cubicBezTo>
                  <a:cubicBezTo>
                    <a:pt x="249" y="38"/>
                    <a:pt x="253" y="36"/>
                    <a:pt x="256" y="36"/>
                  </a:cubicBezTo>
                  <a:cubicBezTo>
                    <a:pt x="263" y="36"/>
                    <a:pt x="264" y="41"/>
                    <a:pt x="264" y="43"/>
                  </a:cubicBezTo>
                  <a:cubicBezTo>
                    <a:pt x="264" y="44"/>
                    <a:pt x="264" y="44"/>
                    <a:pt x="264" y="44"/>
                  </a:cubicBezTo>
                  <a:cubicBezTo>
                    <a:pt x="250" y="44"/>
                    <a:pt x="242" y="48"/>
                    <a:pt x="242" y="58"/>
                  </a:cubicBezTo>
                  <a:cubicBezTo>
                    <a:pt x="242" y="63"/>
                    <a:pt x="246" y="69"/>
                    <a:pt x="254" y="69"/>
                  </a:cubicBezTo>
                  <a:cubicBezTo>
                    <a:pt x="258" y="69"/>
                    <a:pt x="262" y="67"/>
                    <a:pt x="265" y="64"/>
                  </a:cubicBezTo>
                  <a:cubicBezTo>
                    <a:pt x="265" y="64"/>
                    <a:pt x="265" y="64"/>
                    <a:pt x="265" y="64"/>
                  </a:cubicBezTo>
                  <a:cubicBezTo>
                    <a:pt x="265" y="68"/>
                    <a:pt x="265" y="68"/>
                    <a:pt x="265" y="68"/>
                  </a:cubicBezTo>
                  <a:cubicBezTo>
                    <a:pt x="274" y="68"/>
                    <a:pt x="274" y="68"/>
                    <a:pt x="274" y="68"/>
                  </a:cubicBezTo>
                  <a:cubicBezTo>
                    <a:pt x="274" y="66"/>
                    <a:pt x="273" y="62"/>
                    <a:pt x="273" y="59"/>
                  </a:cubicBezTo>
                  <a:lnTo>
                    <a:pt x="273" y="46"/>
                  </a:lnTo>
                  <a:close/>
                  <a:moveTo>
                    <a:pt x="214" y="13"/>
                  </a:moveTo>
                  <a:cubicBezTo>
                    <a:pt x="205" y="13"/>
                    <a:pt x="205" y="13"/>
                    <a:pt x="205" y="13"/>
                  </a:cubicBezTo>
                  <a:cubicBezTo>
                    <a:pt x="205" y="68"/>
                    <a:pt x="205" y="68"/>
                    <a:pt x="205" y="68"/>
                  </a:cubicBezTo>
                  <a:cubicBezTo>
                    <a:pt x="214" y="68"/>
                    <a:pt x="214" y="68"/>
                    <a:pt x="214" y="68"/>
                  </a:cubicBezTo>
                  <a:cubicBezTo>
                    <a:pt x="214" y="55"/>
                    <a:pt x="214" y="55"/>
                    <a:pt x="214" y="55"/>
                  </a:cubicBezTo>
                  <a:cubicBezTo>
                    <a:pt x="217" y="52"/>
                    <a:pt x="217" y="52"/>
                    <a:pt x="217" y="52"/>
                  </a:cubicBezTo>
                  <a:cubicBezTo>
                    <a:pt x="228" y="68"/>
                    <a:pt x="228" y="68"/>
                    <a:pt x="228" y="68"/>
                  </a:cubicBezTo>
                  <a:cubicBezTo>
                    <a:pt x="240" y="68"/>
                    <a:pt x="240" y="68"/>
                    <a:pt x="240" y="68"/>
                  </a:cubicBezTo>
                  <a:cubicBezTo>
                    <a:pt x="224" y="46"/>
                    <a:pt x="224" y="46"/>
                    <a:pt x="224" y="46"/>
                  </a:cubicBezTo>
                  <a:cubicBezTo>
                    <a:pt x="238" y="31"/>
                    <a:pt x="238" y="31"/>
                    <a:pt x="238" y="31"/>
                  </a:cubicBezTo>
                  <a:cubicBezTo>
                    <a:pt x="226" y="31"/>
                    <a:pt x="226" y="31"/>
                    <a:pt x="226" y="31"/>
                  </a:cubicBezTo>
                  <a:cubicBezTo>
                    <a:pt x="217" y="43"/>
                    <a:pt x="217" y="43"/>
                    <a:pt x="217" y="43"/>
                  </a:cubicBezTo>
                  <a:cubicBezTo>
                    <a:pt x="216" y="44"/>
                    <a:pt x="215" y="46"/>
                    <a:pt x="214" y="47"/>
                  </a:cubicBezTo>
                  <a:cubicBezTo>
                    <a:pt x="214" y="47"/>
                    <a:pt x="214" y="47"/>
                    <a:pt x="214" y="47"/>
                  </a:cubicBezTo>
                  <a:lnTo>
                    <a:pt x="214" y="13"/>
                  </a:lnTo>
                  <a:close/>
                  <a:moveTo>
                    <a:pt x="168" y="46"/>
                  </a:moveTo>
                  <a:cubicBezTo>
                    <a:pt x="172" y="33"/>
                    <a:pt x="172" y="33"/>
                    <a:pt x="172" y="33"/>
                  </a:cubicBezTo>
                  <a:cubicBezTo>
                    <a:pt x="173" y="30"/>
                    <a:pt x="174" y="27"/>
                    <a:pt x="175" y="24"/>
                  </a:cubicBezTo>
                  <a:cubicBezTo>
                    <a:pt x="175" y="24"/>
                    <a:pt x="175" y="24"/>
                    <a:pt x="175" y="24"/>
                  </a:cubicBezTo>
                  <a:cubicBezTo>
                    <a:pt x="176" y="27"/>
                    <a:pt x="177" y="30"/>
                    <a:pt x="178" y="33"/>
                  </a:cubicBezTo>
                  <a:cubicBezTo>
                    <a:pt x="182" y="46"/>
                    <a:pt x="182" y="46"/>
                    <a:pt x="182" y="46"/>
                  </a:cubicBezTo>
                  <a:lnTo>
                    <a:pt x="168" y="46"/>
                  </a:lnTo>
                  <a:close/>
                  <a:moveTo>
                    <a:pt x="183" y="53"/>
                  </a:moveTo>
                  <a:cubicBezTo>
                    <a:pt x="188" y="68"/>
                    <a:pt x="188" y="68"/>
                    <a:pt x="188" y="68"/>
                  </a:cubicBezTo>
                  <a:cubicBezTo>
                    <a:pt x="198" y="68"/>
                    <a:pt x="198" y="68"/>
                    <a:pt x="198" y="68"/>
                  </a:cubicBezTo>
                  <a:cubicBezTo>
                    <a:pt x="181" y="16"/>
                    <a:pt x="181" y="16"/>
                    <a:pt x="181" y="16"/>
                  </a:cubicBezTo>
                  <a:cubicBezTo>
                    <a:pt x="169" y="16"/>
                    <a:pt x="169" y="16"/>
                    <a:pt x="169" y="16"/>
                  </a:cubicBezTo>
                  <a:cubicBezTo>
                    <a:pt x="153" y="68"/>
                    <a:pt x="153" y="68"/>
                    <a:pt x="153" y="68"/>
                  </a:cubicBezTo>
                  <a:cubicBezTo>
                    <a:pt x="162" y="68"/>
                    <a:pt x="162" y="68"/>
                    <a:pt x="162" y="68"/>
                  </a:cubicBezTo>
                  <a:cubicBezTo>
                    <a:pt x="167" y="53"/>
                    <a:pt x="167" y="53"/>
                    <a:pt x="167" y="53"/>
                  </a:cubicBezTo>
                  <a:lnTo>
                    <a:pt x="183" y="53"/>
                  </a:lnTo>
                  <a:close/>
                  <a:moveTo>
                    <a:pt x="114" y="37"/>
                  </a:moveTo>
                  <a:cubicBezTo>
                    <a:pt x="120" y="37"/>
                    <a:pt x="123" y="43"/>
                    <a:pt x="123" y="49"/>
                  </a:cubicBezTo>
                  <a:cubicBezTo>
                    <a:pt x="123" y="57"/>
                    <a:pt x="119" y="62"/>
                    <a:pt x="114" y="62"/>
                  </a:cubicBezTo>
                  <a:cubicBezTo>
                    <a:pt x="108" y="62"/>
                    <a:pt x="104" y="57"/>
                    <a:pt x="104" y="49"/>
                  </a:cubicBezTo>
                  <a:cubicBezTo>
                    <a:pt x="104" y="43"/>
                    <a:pt x="107" y="37"/>
                    <a:pt x="114" y="37"/>
                  </a:cubicBezTo>
                  <a:moveTo>
                    <a:pt x="114" y="30"/>
                  </a:moveTo>
                  <a:cubicBezTo>
                    <a:pt x="103" y="30"/>
                    <a:pt x="94" y="37"/>
                    <a:pt x="94" y="50"/>
                  </a:cubicBezTo>
                  <a:cubicBezTo>
                    <a:pt x="94" y="62"/>
                    <a:pt x="103" y="69"/>
                    <a:pt x="113" y="69"/>
                  </a:cubicBezTo>
                  <a:cubicBezTo>
                    <a:pt x="123" y="69"/>
                    <a:pt x="132" y="63"/>
                    <a:pt x="132" y="49"/>
                  </a:cubicBezTo>
                  <a:cubicBezTo>
                    <a:pt x="132" y="38"/>
                    <a:pt x="125" y="30"/>
                    <a:pt x="114" y="30"/>
                  </a:cubicBezTo>
                  <a:moveTo>
                    <a:pt x="61" y="47"/>
                  </a:moveTo>
                  <a:cubicBezTo>
                    <a:pt x="61" y="46"/>
                    <a:pt x="62" y="45"/>
                    <a:pt x="62" y="44"/>
                  </a:cubicBezTo>
                  <a:cubicBezTo>
                    <a:pt x="63" y="40"/>
                    <a:pt x="66" y="37"/>
                    <a:pt x="70" y="37"/>
                  </a:cubicBezTo>
                  <a:cubicBezTo>
                    <a:pt x="76" y="37"/>
                    <a:pt x="79" y="43"/>
                    <a:pt x="79" y="49"/>
                  </a:cubicBezTo>
                  <a:cubicBezTo>
                    <a:pt x="79" y="57"/>
                    <a:pt x="76" y="61"/>
                    <a:pt x="70" y="61"/>
                  </a:cubicBezTo>
                  <a:cubicBezTo>
                    <a:pt x="66" y="61"/>
                    <a:pt x="63" y="59"/>
                    <a:pt x="62" y="55"/>
                  </a:cubicBezTo>
                  <a:cubicBezTo>
                    <a:pt x="61" y="54"/>
                    <a:pt x="61" y="53"/>
                    <a:pt x="61" y="53"/>
                  </a:cubicBezTo>
                  <a:lnTo>
                    <a:pt x="61" y="47"/>
                  </a:lnTo>
                  <a:close/>
                  <a:moveTo>
                    <a:pt x="52" y="58"/>
                  </a:moveTo>
                  <a:cubicBezTo>
                    <a:pt x="52" y="61"/>
                    <a:pt x="52" y="65"/>
                    <a:pt x="52" y="68"/>
                  </a:cubicBezTo>
                  <a:cubicBezTo>
                    <a:pt x="60" y="68"/>
                    <a:pt x="60" y="68"/>
                    <a:pt x="60" y="68"/>
                  </a:cubicBezTo>
                  <a:cubicBezTo>
                    <a:pt x="60" y="62"/>
                    <a:pt x="60" y="62"/>
                    <a:pt x="60" y="62"/>
                  </a:cubicBezTo>
                  <a:cubicBezTo>
                    <a:pt x="60" y="62"/>
                    <a:pt x="60" y="62"/>
                    <a:pt x="60" y="62"/>
                  </a:cubicBezTo>
                  <a:cubicBezTo>
                    <a:pt x="63" y="67"/>
                    <a:pt x="67" y="69"/>
                    <a:pt x="72" y="69"/>
                  </a:cubicBezTo>
                  <a:cubicBezTo>
                    <a:pt x="81" y="69"/>
                    <a:pt x="89" y="62"/>
                    <a:pt x="89" y="49"/>
                  </a:cubicBezTo>
                  <a:cubicBezTo>
                    <a:pt x="89" y="37"/>
                    <a:pt x="83" y="30"/>
                    <a:pt x="73" y="30"/>
                  </a:cubicBezTo>
                  <a:cubicBezTo>
                    <a:pt x="68" y="30"/>
                    <a:pt x="64" y="32"/>
                    <a:pt x="62" y="36"/>
                  </a:cubicBezTo>
                  <a:cubicBezTo>
                    <a:pt x="61" y="36"/>
                    <a:pt x="61" y="36"/>
                    <a:pt x="61" y="36"/>
                  </a:cubicBezTo>
                  <a:cubicBezTo>
                    <a:pt x="61" y="13"/>
                    <a:pt x="61" y="13"/>
                    <a:pt x="61" y="13"/>
                  </a:cubicBezTo>
                  <a:cubicBezTo>
                    <a:pt x="52" y="13"/>
                    <a:pt x="52" y="13"/>
                    <a:pt x="52" y="13"/>
                  </a:cubicBezTo>
                  <a:lnTo>
                    <a:pt x="52" y="58"/>
                  </a:lnTo>
                  <a:close/>
                  <a:moveTo>
                    <a:pt x="23" y="3"/>
                  </a:moveTo>
                  <a:cubicBezTo>
                    <a:pt x="25" y="3"/>
                    <a:pt x="26" y="5"/>
                    <a:pt x="26" y="7"/>
                  </a:cubicBezTo>
                  <a:cubicBezTo>
                    <a:pt x="26" y="9"/>
                    <a:pt x="25" y="11"/>
                    <a:pt x="23" y="11"/>
                  </a:cubicBezTo>
                  <a:cubicBezTo>
                    <a:pt x="21" y="11"/>
                    <a:pt x="19" y="9"/>
                    <a:pt x="19" y="7"/>
                  </a:cubicBezTo>
                  <a:cubicBezTo>
                    <a:pt x="19" y="5"/>
                    <a:pt x="20" y="3"/>
                    <a:pt x="23" y="3"/>
                  </a:cubicBezTo>
                  <a:close/>
                  <a:moveTo>
                    <a:pt x="23" y="0"/>
                  </a:moveTo>
                  <a:cubicBezTo>
                    <a:pt x="17" y="0"/>
                    <a:pt x="14" y="3"/>
                    <a:pt x="14" y="7"/>
                  </a:cubicBezTo>
                  <a:cubicBezTo>
                    <a:pt x="14" y="11"/>
                    <a:pt x="18" y="14"/>
                    <a:pt x="23" y="14"/>
                  </a:cubicBezTo>
                  <a:cubicBezTo>
                    <a:pt x="28" y="14"/>
                    <a:pt x="31" y="11"/>
                    <a:pt x="31" y="7"/>
                  </a:cubicBezTo>
                  <a:cubicBezTo>
                    <a:pt x="31" y="3"/>
                    <a:pt x="28" y="0"/>
                    <a:pt x="23" y="0"/>
                  </a:cubicBezTo>
                  <a:close/>
                  <a:moveTo>
                    <a:pt x="16" y="46"/>
                  </a:moveTo>
                  <a:cubicBezTo>
                    <a:pt x="20" y="33"/>
                    <a:pt x="20" y="33"/>
                    <a:pt x="20" y="33"/>
                  </a:cubicBezTo>
                  <a:cubicBezTo>
                    <a:pt x="21" y="30"/>
                    <a:pt x="21" y="27"/>
                    <a:pt x="22" y="24"/>
                  </a:cubicBezTo>
                  <a:cubicBezTo>
                    <a:pt x="22" y="24"/>
                    <a:pt x="22" y="24"/>
                    <a:pt x="22" y="24"/>
                  </a:cubicBezTo>
                  <a:cubicBezTo>
                    <a:pt x="23" y="27"/>
                    <a:pt x="24" y="30"/>
                    <a:pt x="25" y="33"/>
                  </a:cubicBezTo>
                  <a:cubicBezTo>
                    <a:pt x="29" y="46"/>
                    <a:pt x="29" y="46"/>
                    <a:pt x="29" y="46"/>
                  </a:cubicBezTo>
                  <a:lnTo>
                    <a:pt x="16" y="46"/>
                  </a:lnTo>
                  <a:close/>
                  <a:moveTo>
                    <a:pt x="31" y="53"/>
                  </a:moveTo>
                  <a:cubicBezTo>
                    <a:pt x="35" y="68"/>
                    <a:pt x="35" y="68"/>
                    <a:pt x="35" y="68"/>
                  </a:cubicBezTo>
                  <a:cubicBezTo>
                    <a:pt x="45" y="68"/>
                    <a:pt x="45" y="68"/>
                    <a:pt x="45" y="68"/>
                  </a:cubicBezTo>
                  <a:cubicBezTo>
                    <a:pt x="29" y="16"/>
                    <a:pt x="29" y="16"/>
                    <a:pt x="29" y="16"/>
                  </a:cubicBezTo>
                  <a:cubicBezTo>
                    <a:pt x="17" y="16"/>
                    <a:pt x="17" y="16"/>
                    <a:pt x="17" y="16"/>
                  </a:cubicBezTo>
                  <a:cubicBezTo>
                    <a:pt x="0" y="68"/>
                    <a:pt x="0" y="68"/>
                    <a:pt x="0" y="68"/>
                  </a:cubicBezTo>
                  <a:cubicBezTo>
                    <a:pt x="10" y="68"/>
                    <a:pt x="10" y="68"/>
                    <a:pt x="10" y="68"/>
                  </a:cubicBezTo>
                  <a:cubicBezTo>
                    <a:pt x="14" y="53"/>
                    <a:pt x="14" y="53"/>
                    <a:pt x="14" y="53"/>
                  </a:cubicBezTo>
                  <a:lnTo>
                    <a:pt x="31" y="53"/>
                  </a:lnTo>
                  <a:close/>
                </a:path>
              </a:pathLst>
            </a:custGeom>
            <a:solidFill>
              <a:srgbClr val="1A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25" name="Freeform 8">
              <a:extLst>
                <a:ext uri="{FF2B5EF4-FFF2-40B4-BE49-F238E27FC236}">
                  <a16:creationId xmlns:a16="http://schemas.microsoft.com/office/drawing/2014/main" id="{193BF3E9-A1E6-4DE5-A499-DABC2341CB3C}"/>
                </a:ext>
              </a:extLst>
            </p:cNvPr>
            <p:cNvSpPr>
              <a:spLocks noEditPoints="1"/>
            </p:cNvSpPr>
            <p:nvPr userDrawn="1"/>
          </p:nvSpPr>
          <p:spPr bwMode="auto">
            <a:xfrm>
              <a:off x="8213726" y="298451"/>
              <a:ext cx="646113" cy="511175"/>
            </a:xfrm>
            <a:custGeom>
              <a:avLst/>
              <a:gdLst>
                <a:gd name="T0" fmla="*/ 173 w 370"/>
                <a:gd name="T1" fmla="*/ 145 h 293"/>
                <a:gd name="T2" fmla="*/ 137 w 370"/>
                <a:gd name="T3" fmla="*/ 53 h 293"/>
                <a:gd name="T4" fmla="*/ 92 w 370"/>
                <a:gd name="T5" fmla="*/ 145 h 293"/>
                <a:gd name="T6" fmla="*/ 173 w 370"/>
                <a:gd name="T7" fmla="*/ 145 h 293"/>
                <a:gd name="T8" fmla="*/ 282 w 370"/>
                <a:gd name="T9" fmla="*/ 145 h 293"/>
                <a:gd name="T10" fmla="*/ 246 w 370"/>
                <a:gd name="T11" fmla="*/ 54 h 293"/>
                <a:gd name="T12" fmla="*/ 202 w 370"/>
                <a:gd name="T13" fmla="*/ 145 h 293"/>
                <a:gd name="T14" fmla="*/ 282 w 370"/>
                <a:gd name="T15" fmla="*/ 145 h 293"/>
                <a:gd name="T16" fmla="*/ 186 w 370"/>
                <a:gd name="T17" fmla="*/ 176 h 293"/>
                <a:gd name="T18" fmla="*/ 177 w 370"/>
                <a:gd name="T19" fmla="*/ 195 h 293"/>
                <a:gd name="T20" fmla="*/ 137 w 370"/>
                <a:gd name="T21" fmla="*/ 277 h 293"/>
                <a:gd name="T22" fmla="*/ 132 w 370"/>
                <a:gd name="T23" fmla="*/ 293 h 293"/>
                <a:gd name="T24" fmla="*/ 109 w 370"/>
                <a:gd name="T25" fmla="*/ 293 h 293"/>
                <a:gd name="T26" fmla="*/ 115 w 370"/>
                <a:gd name="T27" fmla="*/ 282 h 293"/>
                <a:gd name="T28" fmla="*/ 131 w 370"/>
                <a:gd name="T29" fmla="*/ 252 h 293"/>
                <a:gd name="T30" fmla="*/ 176 w 370"/>
                <a:gd name="T31" fmla="*/ 159 h 293"/>
                <a:gd name="T32" fmla="*/ 177 w 370"/>
                <a:gd name="T33" fmla="*/ 156 h 293"/>
                <a:gd name="T34" fmla="*/ 174 w 370"/>
                <a:gd name="T35" fmla="*/ 156 h 293"/>
                <a:gd name="T36" fmla="*/ 89 w 370"/>
                <a:gd name="T37" fmla="*/ 156 h 293"/>
                <a:gd name="T38" fmla="*/ 85 w 370"/>
                <a:gd name="T39" fmla="*/ 158 h 293"/>
                <a:gd name="T40" fmla="*/ 27 w 370"/>
                <a:gd name="T41" fmla="*/ 281 h 293"/>
                <a:gd name="T42" fmla="*/ 23 w 370"/>
                <a:gd name="T43" fmla="*/ 293 h 293"/>
                <a:gd name="T44" fmla="*/ 0 w 370"/>
                <a:gd name="T45" fmla="*/ 293 h 293"/>
                <a:gd name="T46" fmla="*/ 6 w 370"/>
                <a:gd name="T47" fmla="*/ 282 h 293"/>
                <a:gd name="T48" fmla="*/ 25 w 370"/>
                <a:gd name="T49" fmla="*/ 245 h 293"/>
                <a:gd name="T50" fmla="*/ 73 w 370"/>
                <a:gd name="T51" fmla="*/ 147 h 293"/>
                <a:gd name="T52" fmla="*/ 139 w 370"/>
                <a:gd name="T53" fmla="*/ 11 h 293"/>
                <a:gd name="T54" fmla="*/ 144 w 370"/>
                <a:gd name="T55" fmla="*/ 0 h 293"/>
                <a:gd name="T56" fmla="*/ 193 w 370"/>
                <a:gd name="T57" fmla="*/ 124 h 293"/>
                <a:gd name="T58" fmla="*/ 253 w 370"/>
                <a:gd name="T59" fmla="*/ 0 h 293"/>
                <a:gd name="T60" fmla="*/ 259 w 370"/>
                <a:gd name="T61" fmla="*/ 15 h 293"/>
                <a:gd name="T62" fmla="*/ 363 w 370"/>
                <a:gd name="T63" fmla="*/ 278 h 293"/>
                <a:gd name="T64" fmla="*/ 370 w 370"/>
                <a:gd name="T65" fmla="*/ 293 h 293"/>
                <a:gd name="T66" fmla="*/ 337 w 370"/>
                <a:gd name="T67" fmla="*/ 293 h 293"/>
                <a:gd name="T68" fmla="*/ 324 w 370"/>
                <a:gd name="T69" fmla="*/ 252 h 293"/>
                <a:gd name="T70" fmla="*/ 287 w 370"/>
                <a:gd name="T71" fmla="*/ 156 h 293"/>
                <a:gd name="T72" fmla="*/ 206 w 370"/>
                <a:gd name="T73" fmla="*/ 156 h 293"/>
                <a:gd name="T74" fmla="*/ 261 w 370"/>
                <a:gd name="T75" fmla="*/ 293 h 293"/>
                <a:gd name="T76" fmla="*/ 228 w 370"/>
                <a:gd name="T77" fmla="*/ 293 h 293"/>
                <a:gd name="T78" fmla="*/ 213 w 370"/>
                <a:gd name="T79" fmla="*/ 247 h 293"/>
                <a:gd name="T80" fmla="*/ 187 w 370"/>
                <a:gd name="T81" fmla="*/ 179 h 293"/>
                <a:gd name="T82" fmla="*/ 186 w 370"/>
                <a:gd name="T83" fmla="*/ 1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293">
                  <a:moveTo>
                    <a:pt x="173" y="145"/>
                  </a:moveTo>
                  <a:cubicBezTo>
                    <a:pt x="161" y="115"/>
                    <a:pt x="149" y="84"/>
                    <a:pt x="137" y="53"/>
                  </a:cubicBezTo>
                  <a:cubicBezTo>
                    <a:pt x="122" y="84"/>
                    <a:pt x="107" y="115"/>
                    <a:pt x="92" y="145"/>
                  </a:cubicBezTo>
                  <a:lnTo>
                    <a:pt x="173" y="145"/>
                  </a:lnTo>
                  <a:close/>
                  <a:moveTo>
                    <a:pt x="282" y="145"/>
                  </a:moveTo>
                  <a:cubicBezTo>
                    <a:pt x="270" y="114"/>
                    <a:pt x="258" y="84"/>
                    <a:pt x="246" y="54"/>
                  </a:cubicBezTo>
                  <a:cubicBezTo>
                    <a:pt x="239" y="64"/>
                    <a:pt x="201" y="143"/>
                    <a:pt x="202" y="145"/>
                  </a:cubicBezTo>
                  <a:lnTo>
                    <a:pt x="282" y="145"/>
                  </a:lnTo>
                  <a:close/>
                  <a:moveTo>
                    <a:pt x="186" y="176"/>
                  </a:moveTo>
                  <a:cubicBezTo>
                    <a:pt x="183" y="183"/>
                    <a:pt x="180" y="189"/>
                    <a:pt x="177" y="195"/>
                  </a:cubicBezTo>
                  <a:cubicBezTo>
                    <a:pt x="164" y="222"/>
                    <a:pt x="150" y="250"/>
                    <a:pt x="137" y="277"/>
                  </a:cubicBezTo>
                  <a:cubicBezTo>
                    <a:pt x="135" y="282"/>
                    <a:pt x="134" y="288"/>
                    <a:pt x="132" y="293"/>
                  </a:cubicBezTo>
                  <a:cubicBezTo>
                    <a:pt x="109" y="293"/>
                    <a:pt x="109" y="293"/>
                    <a:pt x="109" y="293"/>
                  </a:cubicBezTo>
                  <a:cubicBezTo>
                    <a:pt x="111" y="289"/>
                    <a:pt x="113" y="286"/>
                    <a:pt x="115" y="282"/>
                  </a:cubicBezTo>
                  <a:cubicBezTo>
                    <a:pt x="121" y="272"/>
                    <a:pt x="126" y="262"/>
                    <a:pt x="131" y="252"/>
                  </a:cubicBezTo>
                  <a:cubicBezTo>
                    <a:pt x="146" y="221"/>
                    <a:pt x="161" y="190"/>
                    <a:pt x="176" y="159"/>
                  </a:cubicBezTo>
                  <a:cubicBezTo>
                    <a:pt x="176" y="158"/>
                    <a:pt x="177" y="157"/>
                    <a:pt x="177" y="156"/>
                  </a:cubicBezTo>
                  <a:cubicBezTo>
                    <a:pt x="176" y="156"/>
                    <a:pt x="175" y="156"/>
                    <a:pt x="174" y="156"/>
                  </a:cubicBezTo>
                  <a:cubicBezTo>
                    <a:pt x="146" y="156"/>
                    <a:pt x="117" y="156"/>
                    <a:pt x="89" y="156"/>
                  </a:cubicBezTo>
                  <a:cubicBezTo>
                    <a:pt x="87" y="156"/>
                    <a:pt x="86" y="156"/>
                    <a:pt x="85" y="158"/>
                  </a:cubicBezTo>
                  <a:cubicBezTo>
                    <a:pt x="66" y="199"/>
                    <a:pt x="46" y="240"/>
                    <a:pt x="27" y="281"/>
                  </a:cubicBezTo>
                  <a:cubicBezTo>
                    <a:pt x="25" y="285"/>
                    <a:pt x="24" y="289"/>
                    <a:pt x="23" y="293"/>
                  </a:cubicBezTo>
                  <a:cubicBezTo>
                    <a:pt x="0" y="293"/>
                    <a:pt x="0" y="293"/>
                    <a:pt x="0" y="293"/>
                  </a:cubicBezTo>
                  <a:cubicBezTo>
                    <a:pt x="2" y="289"/>
                    <a:pt x="4" y="286"/>
                    <a:pt x="6" y="282"/>
                  </a:cubicBezTo>
                  <a:cubicBezTo>
                    <a:pt x="12" y="270"/>
                    <a:pt x="19" y="258"/>
                    <a:pt x="25" y="245"/>
                  </a:cubicBezTo>
                  <a:cubicBezTo>
                    <a:pt x="41" y="213"/>
                    <a:pt x="57" y="180"/>
                    <a:pt x="73" y="147"/>
                  </a:cubicBezTo>
                  <a:cubicBezTo>
                    <a:pt x="95" y="102"/>
                    <a:pt x="117" y="56"/>
                    <a:pt x="139" y="11"/>
                  </a:cubicBezTo>
                  <a:cubicBezTo>
                    <a:pt x="140" y="8"/>
                    <a:pt x="142" y="4"/>
                    <a:pt x="144" y="0"/>
                  </a:cubicBezTo>
                  <a:cubicBezTo>
                    <a:pt x="161" y="42"/>
                    <a:pt x="177" y="82"/>
                    <a:pt x="193" y="124"/>
                  </a:cubicBezTo>
                  <a:cubicBezTo>
                    <a:pt x="213" y="82"/>
                    <a:pt x="233" y="42"/>
                    <a:pt x="253" y="0"/>
                  </a:cubicBezTo>
                  <a:cubicBezTo>
                    <a:pt x="255" y="6"/>
                    <a:pt x="257" y="10"/>
                    <a:pt x="259" y="15"/>
                  </a:cubicBezTo>
                  <a:cubicBezTo>
                    <a:pt x="294" y="103"/>
                    <a:pt x="328" y="190"/>
                    <a:pt x="363" y="278"/>
                  </a:cubicBezTo>
                  <a:cubicBezTo>
                    <a:pt x="365" y="283"/>
                    <a:pt x="368" y="288"/>
                    <a:pt x="370" y="293"/>
                  </a:cubicBezTo>
                  <a:cubicBezTo>
                    <a:pt x="337" y="293"/>
                    <a:pt x="337" y="293"/>
                    <a:pt x="337" y="293"/>
                  </a:cubicBezTo>
                  <a:cubicBezTo>
                    <a:pt x="336" y="278"/>
                    <a:pt x="329" y="265"/>
                    <a:pt x="324" y="252"/>
                  </a:cubicBezTo>
                  <a:cubicBezTo>
                    <a:pt x="312" y="220"/>
                    <a:pt x="299" y="188"/>
                    <a:pt x="287" y="156"/>
                  </a:cubicBezTo>
                  <a:cubicBezTo>
                    <a:pt x="206" y="156"/>
                    <a:pt x="206" y="156"/>
                    <a:pt x="206" y="156"/>
                  </a:cubicBezTo>
                  <a:cubicBezTo>
                    <a:pt x="224" y="202"/>
                    <a:pt x="241" y="248"/>
                    <a:pt x="261" y="293"/>
                  </a:cubicBezTo>
                  <a:cubicBezTo>
                    <a:pt x="228" y="293"/>
                    <a:pt x="228" y="293"/>
                    <a:pt x="228" y="293"/>
                  </a:cubicBezTo>
                  <a:cubicBezTo>
                    <a:pt x="227" y="277"/>
                    <a:pt x="219" y="262"/>
                    <a:pt x="213" y="247"/>
                  </a:cubicBezTo>
                  <a:cubicBezTo>
                    <a:pt x="205" y="224"/>
                    <a:pt x="196" y="201"/>
                    <a:pt x="187" y="179"/>
                  </a:cubicBezTo>
                  <a:cubicBezTo>
                    <a:pt x="187" y="178"/>
                    <a:pt x="186" y="177"/>
                    <a:pt x="186" y="176"/>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027" name="Freeform 9">
              <a:extLst>
                <a:ext uri="{FF2B5EF4-FFF2-40B4-BE49-F238E27FC236}">
                  <a16:creationId xmlns:a16="http://schemas.microsoft.com/office/drawing/2014/main" id="{4BC7D083-182B-4B51-AD8F-C677D95A05C3}"/>
                </a:ext>
              </a:extLst>
            </p:cNvPr>
            <p:cNvSpPr>
              <a:spLocks noEditPoints="1"/>
            </p:cNvSpPr>
            <p:nvPr userDrawn="1"/>
          </p:nvSpPr>
          <p:spPr bwMode="auto">
            <a:xfrm>
              <a:off x="8375651" y="136526"/>
              <a:ext cx="171450" cy="130175"/>
            </a:xfrm>
            <a:custGeom>
              <a:avLst/>
              <a:gdLst>
                <a:gd name="T0" fmla="*/ 26 w 98"/>
                <a:gd name="T1" fmla="*/ 36 h 75"/>
                <a:gd name="T2" fmla="*/ 31 w 98"/>
                <a:gd name="T3" fmla="*/ 54 h 75"/>
                <a:gd name="T4" fmla="*/ 66 w 98"/>
                <a:gd name="T5" fmla="*/ 58 h 75"/>
                <a:gd name="T6" fmla="*/ 68 w 98"/>
                <a:gd name="T7" fmla="*/ 16 h 75"/>
                <a:gd name="T8" fmla="*/ 37 w 98"/>
                <a:gd name="T9" fmla="*/ 12 h 75"/>
                <a:gd name="T10" fmla="*/ 26 w 98"/>
                <a:gd name="T11" fmla="*/ 36 h 75"/>
                <a:gd name="T12" fmla="*/ 50 w 98"/>
                <a:gd name="T13" fmla="*/ 0 h 75"/>
                <a:gd name="T14" fmla="*/ 85 w 98"/>
                <a:gd name="T15" fmla="*/ 14 h 75"/>
                <a:gd name="T16" fmla="*/ 84 w 98"/>
                <a:gd name="T17" fmla="*/ 61 h 75"/>
                <a:gd name="T18" fmla="*/ 44 w 98"/>
                <a:gd name="T19" fmla="*/ 73 h 75"/>
                <a:gd name="T20" fmla="*/ 14 w 98"/>
                <a:gd name="T21" fmla="*/ 59 h 75"/>
                <a:gd name="T22" fmla="*/ 19 w 98"/>
                <a:gd name="T23" fmla="*/ 10 h 75"/>
                <a:gd name="T24" fmla="*/ 50 w 98"/>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5">
                  <a:moveTo>
                    <a:pt x="26" y="36"/>
                  </a:moveTo>
                  <a:cubicBezTo>
                    <a:pt x="26" y="43"/>
                    <a:pt x="27" y="48"/>
                    <a:pt x="31" y="54"/>
                  </a:cubicBezTo>
                  <a:cubicBezTo>
                    <a:pt x="40" y="67"/>
                    <a:pt x="56" y="69"/>
                    <a:pt x="66" y="58"/>
                  </a:cubicBezTo>
                  <a:cubicBezTo>
                    <a:pt x="77" y="46"/>
                    <a:pt x="78" y="28"/>
                    <a:pt x="68" y="16"/>
                  </a:cubicBezTo>
                  <a:cubicBezTo>
                    <a:pt x="60" y="7"/>
                    <a:pt x="47" y="4"/>
                    <a:pt x="37" y="12"/>
                  </a:cubicBezTo>
                  <a:cubicBezTo>
                    <a:pt x="29" y="18"/>
                    <a:pt x="26" y="26"/>
                    <a:pt x="26" y="36"/>
                  </a:cubicBezTo>
                  <a:moveTo>
                    <a:pt x="50" y="0"/>
                  </a:moveTo>
                  <a:cubicBezTo>
                    <a:pt x="64" y="0"/>
                    <a:pt x="76" y="4"/>
                    <a:pt x="85" y="14"/>
                  </a:cubicBezTo>
                  <a:cubicBezTo>
                    <a:pt x="98" y="28"/>
                    <a:pt x="98" y="48"/>
                    <a:pt x="84" y="61"/>
                  </a:cubicBezTo>
                  <a:cubicBezTo>
                    <a:pt x="73" y="71"/>
                    <a:pt x="59" y="75"/>
                    <a:pt x="44" y="73"/>
                  </a:cubicBezTo>
                  <a:cubicBezTo>
                    <a:pt x="33" y="72"/>
                    <a:pt x="22" y="68"/>
                    <a:pt x="14" y="59"/>
                  </a:cubicBezTo>
                  <a:cubicBezTo>
                    <a:pt x="0" y="43"/>
                    <a:pt x="4" y="22"/>
                    <a:pt x="19" y="10"/>
                  </a:cubicBezTo>
                  <a:cubicBezTo>
                    <a:pt x="28" y="3"/>
                    <a:pt x="39" y="0"/>
                    <a:pt x="5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46715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219170" rtl="0" eaLnBrk="1" latinLnBrk="0" hangingPunct="1">
        <a:spcBef>
          <a:spcPct val="0"/>
        </a:spcBef>
        <a:buNone/>
        <a:defRPr sz="5867" b="1" kern="1200">
          <a:solidFill>
            <a:schemeClr val="tx2"/>
          </a:solidFill>
          <a:latin typeface="Century Gothic" panose="020B0502020202020204" pitchFamily="34" charset="0"/>
          <a:ea typeface="+mj-ea"/>
          <a:cs typeface="+mj-cs"/>
        </a:defRPr>
      </a:lvl1pPr>
    </p:titleStyle>
    <p:bodyStyle>
      <a:lvl1pPr marL="457189" indent="-457189" algn="l" defTabSz="1219170" rtl="0" eaLnBrk="1" latinLnBrk="0" hangingPunct="1">
        <a:spcBef>
          <a:spcPct val="20000"/>
        </a:spcBef>
        <a:buClr>
          <a:schemeClr val="accent5"/>
        </a:buClr>
        <a:buFont typeface="Arial" panose="020B0604020202020204" pitchFamily="34" charset="0"/>
        <a:buChar char="•"/>
        <a:defRPr sz="18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Clr>
          <a:schemeClr val="accent5"/>
        </a:buClr>
        <a:buFont typeface="Arial" panose="020B0604020202020204" pitchFamily="34" charset="0"/>
        <a:buChar char="–"/>
        <a:defRPr sz="1867"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Clr>
          <a:schemeClr val="accent5"/>
        </a:buClr>
        <a:buFont typeface="Arial" panose="020B0604020202020204" pitchFamily="34" charset="0"/>
        <a:buChar char="•"/>
        <a:defRPr sz="1867"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Clr>
          <a:schemeClr val="accent5"/>
        </a:buClr>
        <a:buFont typeface="Arial" panose="020B0604020202020204" pitchFamily="34" charset="0"/>
        <a:buChar char="–"/>
        <a:defRPr sz="18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Clr>
          <a:schemeClr val="accent5"/>
        </a:buClr>
        <a:buFont typeface="Arial" panose="020B0604020202020204" pitchFamily="34" charset="0"/>
        <a:buChar char="»"/>
        <a:defRPr sz="18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mp"/><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png"/><Relationship Id="rId7" Type="http://schemas.openxmlformats.org/officeDocument/2006/relationships/hyperlink" Target="mailto:anita.sundman@abo.f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jan.kraufvelin@abo.fi" TargetMode="External"/><Relationship Id="rId11" Type="http://schemas.openxmlformats.org/officeDocument/2006/relationships/image" Target="../media/image12.png"/><Relationship Id="rId5" Type="http://schemas.openxmlformats.org/officeDocument/2006/relationships/hyperlink" Target="https://abofi.sharepoint.com/sites/intra-en-study/SitePages/Support-in-cases-of-harassment.aspx" TargetMode="External"/><Relationship Id="rId10" Type="http://schemas.openxmlformats.org/officeDocument/2006/relationships/image" Target="../media/image11.png"/><Relationship Id="rId4" Type="http://schemas.openxmlformats.org/officeDocument/2006/relationships/hyperlink" Target="mailto:trakasseriombud@studentkaren.fi" TargetMode="External"/><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youtube.com/watch?v=pZwvrxVavn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inlex.fi/en/laki/kaannokset/2014/2014132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hDd3bzA745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descr="Support for students regarding harassment | Åbo Akademi University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294" y="164068"/>
            <a:ext cx="7722877" cy="5866617"/>
          </a:xfrm>
          <a:prstGeom prst="rect">
            <a:avLst/>
          </a:prstGeom>
        </p:spPr>
      </p:pic>
      <p:sp>
        <p:nvSpPr>
          <p:cNvPr id="2" name="Title 1"/>
          <p:cNvSpPr>
            <a:spLocks noGrp="1"/>
          </p:cNvSpPr>
          <p:nvPr>
            <p:ph type="ctrTitle"/>
          </p:nvPr>
        </p:nvSpPr>
        <p:spPr>
          <a:xfrm>
            <a:off x="107278" y="3147022"/>
            <a:ext cx="4180589" cy="1379768"/>
          </a:xfrm>
        </p:spPr>
        <p:txBody>
          <a:bodyPr>
            <a:noAutofit/>
          </a:bodyPr>
          <a:lstStyle/>
          <a:p>
            <a:r>
              <a:rPr lang="en-US" sz="9600" b="1" dirty="0">
                <a:solidFill>
                  <a:schemeClr val="accent1">
                    <a:lumMod val="50000"/>
                  </a:schemeClr>
                </a:solidFill>
              </a:rPr>
              <a:t>Safe</a:t>
            </a:r>
            <a:r>
              <a:rPr lang="sv-FI" sz="9600" b="1" dirty="0">
                <a:solidFill>
                  <a:schemeClr val="accent1">
                    <a:lumMod val="50000"/>
                  </a:schemeClr>
                </a:solidFill>
              </a:rPr>
              <a:t> </a:t>
            </a:r>
            <a:br>
              <a:rPr lang="sv-FI" sz="9600" b="1" dirty="0">
                <a:solidFill>
                  <a:schemeClr val="accent1">
                    <a:lumMod val="50000"/>
                  </a:schemeClr>
                </a:solidFill>
              </a:rPr>
            </a:br>
            <a:r>
              <a:rPr lang="sv-FI" sz="9600" b="1" dirty="0">
                <a:solidFill>
                  <a:schemeClr val="accent1">
                    <a:lumMod val="50000"/>
                  </a:schemeClr>
                </a:solidFill>
              </a:rPr>
              <a:t>Space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9909"/>
            <a:ext cx="12191999" cy="698091"/>
          </a:xfrm>
          <a:prstGeom prst="rect">
            <a:avLst/>
          </a:prstGeom>
        </p:spPr>
      </p:pic>
      <p:pic>
        <p:nvPicPr>
          <p:cNvPr id="3" name="Picture 2"/>
          <p:cNvPicPr>
            <a:picLocks noChangeAspect="1"/>
          </p:cNvPicPr>
          <p:nvPr/>
        </p:nvPicPr>
        <p:blipFill>
          <a:blip r:embed="rId4"/>
          <a:stretch>
            <a:fillRect/>
          </a:stretch>
        </p:blipFill>
        <p:spPr>
          <a:xfrm>
            <a:off x="793577" y="410431"/>
            <a:ext cx="1060796" cy="1103472"/>
          </a:xfrm>
          <a:prstGeom prst="rect">
            <a:avLst/>
          </a:prstGeom>
        </p:spPr>
      </p:pic>
      <p:sp>
        <p:nvSpPr>
          <p:cNvPr id="4" name="TextBox 3">
            <a:extLst>
              <a:ext uri="{FF2B5EF4-FFF2-40B4-BE49-F238E27FC236}">
                <a16:creationId xmlns:a16="http://schemas.microsoft.com/office/drawing/2014/main" id="{57C083EC-645C-48D3-D8EA-46F5A439FD25}"/>
              </a:ext>
            </a:extLst>
          </p:cNvPr>
          <p:cNvSpPr txBox="1"/>
          <p:nvPr/>
        </p:nvSpPr>
        <p:spPr>
          <a:xfrm>
            <a:off x="337999" y="4881684"/>
            <a:ext cx="3693575" cy="923330"/>
          </a:xfrm>
          <a:prstGeom prst="rect">
            <a:avLst/>
          </a:prstGeom>
          <a:noFill/>
        </p:spPr>
        <p:txBody>
          <a:bodyPr wrap="none" rtlCol="0">
            <a:spAutoFit/>
          </a:bodyPr>
          <a:lstStyle/>
          <a:p>
            <a:pPr algn="ctr"/>
            <a:r>
              <a:rPr lang="sv-FI" dirty="0"/>
              <a:t>Jan Kraufvelin</a:t>
            </a:r>
          </a:p>
          <a:p>
            <a:pPr algn="ctr"/>
            <a:r>
              <a:rPr lang="sv-FI" dirty="0"/>
              <a:t>Contact person in </a:t>
            </a:r>
            <a:r>
              <a:rPr lang="sv-FI" dirty="0" err="1"/>
              <a:t>case</a:t>
            </a:r>
            <a:r>
              <a:rPr lang="sv-FI" dirty="0"/>
              <a:t> </a:t>
            </a:r>
            <a:r>
              <a:rPr lang="sv-FI" dirty="0" err="1"/>
              <a:t>of</a:t>
            </a:r>
            <a:r>
              <a:rPr lang="sv-FI" dirty="0"/>
              <a:t> </a:t>
            </a:r>
            <a:r>
              <a:rPr lang="sv-FI" dirty="0" err="1"/>
              <a:t>harassment</a:t>
            </a:r>
            <a:endParaRPr lang="sv-FI" dirty="0"/>
          </a:p>
          <a:p>
            <a:pPr algn="ctr"/>
            <a:r>
              <a:rPr lang="sv-FI" dirty="0"/>
              <a:t>Åbo Akademi University</a:t>
            </a:r>
          </a:p>
        </p:txBody>
      </p:sp>
    </p:spTree>
    <p:extLst>
      <p:ext uri="{BB962C8B-B14F-4D97-AF65-F5344CB8AC3E}">
        <p14:creationId xmlns:p14="http://schemas.microsoft.com/office/powerpoint/2010/main" val="18653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728" y="1661100"/>
            <a:ext cx="8888368" cy="4351338"/>
          </a:xfrm>
        </p:spPr>
        <p:txBody>
          <a:bodyPr>
            <a:normAutofit/>
          </a:bodyPr>
          <a:lstStyle/>
          <a:p>
            <a:pPr marL="0" indent="0">
              <a:buNone/>
            </a:pPr>
            <a:r>
              <a:rPr lang="en-US" sz="2400" dirty="0"/>
              <a:t>If you are being harassed or discriminated:</a:t>
            </a:r>
          </a:p>
          <a:p>
            <a:pPr marL="0" indent="0">
              <a:buNone/>
            </a:pPr>
            <a:endParaRPr lang="en-US" sz="2400" dirty="0"/>
          </a:p>
          <a:p>
            <a:pPr marL="0" indent="0" algn="just">
              <a:buNone/>
            </a:pPr>
            <a:r>
              <a:rPr lang="en-GB" sz="2400" dirty="0"/>
              <a:t>Harassments &amp; discrimination can be confusing, but if you are feeling that something – anything – that happened made you feel uncomfortable or uneasy trust your instincts and go and talk to someone. Could be a friend, staff at the ÅAU &amp; Student Union (in particular the </a:t>
            </a:r>
            <a:r>
              <a:rPr lang="en-US" sz="2400" dirty="0"/>
              <a:t>contact persons in cases of harassment)</a:t>
            </a:r>
            <a:r>
              <a:rPr lang="en-GB" sz="2400" dirty="0"/>
              <a:t>, other (support) organisations and/or the police.</a:t>
            </a:r>
          </a:p>
        </p:txBody>
      </p:sp>
      <p:sp>
        <p:nvSpPr>
          <p:cNvPr id="4" name="Title 1"/>
          <p:cNvSpPr txBox="1">
            <a:spLocks/>
          </p:cNvSpPr>
          <p:nvPr/>
        </p:nvSpPr>
        <p:spPr>
          <a:xfrm>
            <a:off x="838728" y="923347"/>
            <a:ext cx="10515600" cy="7377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C00000"/>
                </a:solidFill>
              </a:rPr>
              <a:t>What</a:t>
            </a:r>
            <a:r>
              <a:rPr lang="en-US" sz="4000" b="1" dirty="0">
                <a:solidFill>
                  <a:srgbClr val="C00000"/>
                </a:solidFill>
              </a:rPr>
              <a:t> </a:t>
            </a:r>
            <a:r>
              <a:rPr lang="en-US" sz="4800" b="1" dirty="0">
                <a:solidFill>
                  <a:srgbClr val="C00000"/>
                </a:solidFill>
              </a:rPr>
              <a:t>to do &amp; who can help</a:t>
            </a:r>
            <a:br>
              <a:rPr lang="en-US" sz="4000" dirty="0"/>
            </a:br>
            <a:endParaRPr lang="en-US" sz="4000" dirty="0"/>
          </a:p>
        </p:txBody>
      </p:sp>
      <p:pic>
        <p:nvPicPr>
          <p:cNvPr id="6" name="Picture 5"/>
          <p:cNvPicPr>
            <a:picLocks noChangeAspect="1"/>
          </p:cNvPicPr>
          <p:nvPr/>
        </p:nvPicPr>
        <p:blipFill>
          <a:blip r:embed="rId3"/>
          <a:stretch>
            <a:fillRect/>
          </a:stretch>
        </p:blipFill>
        <p:spPr>
          <a:xfrm>
            <a:off x="0" y="6156899"/>
            <a:ext cx="12193057" cy="701101"/>
          </a:xfrm>
          <a:prstGeom prst="rect">
            <a:avLst/>
          </a:prstGeom>
        </p:spPr>
      </p:pic>
    </p:spTree>
    <p:extLst>
      <p:ext uri="{BB962C8B-B14F-4D97-AF65-F5344CB8AC3E}">
        <p14:creationId xmlns:p14="http://schemas.microsoft.com/office/powerpoint/2010/main" val="19091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45"/>
            <a:ext cx="10515600" cy="865159"/>
          </a:xfrm>
        </p:spPr>
        <p:txBody>
          <a:bodyPr>
            <a:normAutofit fontScale="90000"/>
          </a:bodyPr>
          <a:lstStyle/>
          <a:p>
            <a:pPr algn="ctr"/>
            <a:r>
              <a:rPr lang="en-US" b="1" dirty="0">
                <a:solidFill>
                  <a:srgbClr val="C00000"/>
                </a:solidFill>
              </a:rPr>
              <a:t>Who's concern &amp; responsibility?</a:t>
            </a:r>
            <a:br>
              <a:rPr lang="en-US" dirty="0"/>
            </a:br>
            <a:endParaRPr lang="en-US" dirty="0"/>
          </a:p>
        </p:txBody>
      </p:sp>
      <p:sp>
        <p:nvSpPr>
          <p:cNvPr id="3" name="Content Placeholder 2"/>
          <p:cNvSpPr>
            <a:spLocks noGrp="1"/>
          </p:cNvSpPr>
          <p:nvPr>
            <p:ph idx="1"/>
          </p:nvPr>
        </p:nvSpPr>
        <p:spPr>
          <a:xfrm>
            <a:off x="518687" y="2661518"/>
            <a:ext cx="11155679" cy="1358150"/>
          </a:xfrm>
        </p:spPr>
        <p:txBody>
          <a:bodyPr>
            <a:noAutofit/>
          </a:bodyPr>
          <a:lstStyle/>
          <a:p>
            <a:pPr marL="0" indent="0" algn="ctr">
              <a:buNone/>
            </a:pPr>
            <a:r>
              <a:rPr lang="en-US" sz="16600" b="1" dirty="0">
                <a:solidFill>
                  <a:srgbClr val="C00000"/>
                </a:solidFill>
              </a:rPr>
              <a:t>Everyone's</a:t>
            </a:r>
          </a:p>
        </p:txBody>
      </p:sp>
      <p:pic>
        <p:nvPicPr>
          <p:cNvPr id="4" name="Picture 3"/>
          <p:cNvPicPr>
            <a:picLocks noChangeAspect="1"/>
          </p:cNvPicPr>
          <p:nvPr/>
        </p:nvPicPr>
        <p:blipFill>
          <a:blip r:embed="rId3"/>
          <a:stretch>
            <a:fillRect/>
          </a:stretch>
        </p:blipFill>
        <p:spPr>
          <a:xfrm>
            <a:off x="0" y="6156899"/>
            <a:ext cx="12193057" cy="701101"/>
          </a:xfrm>
          <a:prstGeom prst="rect">
            <a:avLst/>
          </a:prstGeom>
        </p:spPr>
      </p:pic>
    </p:spTree>
    <p:extLst>
      <p:ext uri="{BB962C8B-B14F-4D97-AF65-F5344CB8AC3E}">
        <p14:creationId xmlns:p14="http://schemas.microsoft.com/office/powerpoint/2010/main" val="331707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87856"/>
            <a:ext cx="10515600" cy="779463"/>
          </a:xfrm>
        </p:spPr>
        <p:txBody>
          <a:bodyPr>
            <a:normAutofit fontScale="90000"/>
          </a:bodyPr>
          <a:lstStyle/>
          <a:p>
            <a:r>
              <a:rPr lang="en-US" b="1" dirty="0">
                <a:solidFill>
                  <a:srgbClr val="C00000"/>
                </a:solidFill>
              </a:rPr>
              <a:t>Things to </a:t>
            </a:r>
            <a:r>
              <a:rPr lang="en-US" sz="6000" b="1" dirty="0">
                <a:solidFill>
                  <a:srgbClr val="C00000"/>
                </a:solidFill>
              </a:rPr>
              <a:t>remember!</a:t>
            </a:r>
            <a:endParaRPr lang="en-US" b="1" dirty="0">
              <a:solidFill>
                <a:srgbClr val="C00000"/>
              </a:solidFill>
            </a:endParaRPr>
          </a:p>
        </p:txBody>
      </p:sp>
      <p:sp>
        <p:nvSpPr>
          <p:cNvPr id="3" name="Content Placeholder 2"/>
          <p:cNvSpPr>
            <a:spLocks noGrp="1"/>
          </p:cNvSpPr>
          <p:nvPr>
            <p:ph idx="1"/>
          </p:nvPr>
        </p:nvSpPr>
        <p:spPr>
          <a:xfrm>
            <a:off x="478972" y="1747158"/>
            <a:ext cx="11462656" cy="4605684"/>
          </a:xfrm>
        </p:spPr>
        <p:txBody>
          <a:bodyPr>
            <a:normAutofit fontScale="70000" lnSpcReduction="20000"/>
          </a:bodyPr>
          <a:lstStyle/>
          <a:p>
            <a:pPr marL="0" indent="0">
              <a:buNone/>
            </a:pPr>
            <a:r>
              <a:rPr lang="en-US" sz="3200" dirty="0">
                <a:solidFill>
                  <a:schemeClr val="accent1">
                    <a:lumMod val="50000"/>
                  </a:schemeClr>
                </a:solidFill>
              </a:rPr>
              <a:t>We are all here to make spaces that are safe, inclusive &amp; respecting to everyone!</a:t>
            </a:r>
          </a:p>
          <a:p>
            <a:pPr marL="0" indent="0">
              <a:buNone/>
            </a:pPr>
            <a:endParaRPr lang="en-US" sz="3200" dirty="0">
              <a:solidFill>
                <a:schemeClr val="accent1">
                  <a:lumMod val="50000"/>
                </a:schemeClr>
              </a:solidFill>
            </a:endParaRPr>
          </a:p>
          <a:p>
            <a:pPr marL="0" indent="0">
              <a:buNone/>
            </a:pPr>
            <a:r>
              <a:rPr lang="en-US" sz="3200" dirty="0">
                <a:solidFill>
                  <a:schemeClr val="accent1">
                    <a:lumMod val="50000"/>
                  </a:schemeClr>
                </a:solidFill>
              </a:rPr>
              <a:t>Don't accept harassment or discrimination towards you or others!</a:t>
            </a:r>
          </a:p>
          <a:p>
            <a:pPr marL="0" indent="0">
              <a:buNone/>
            </a:pPr>
            <a:endParaRPr lang="en-US" sz="3200" dirty="0">
              <a:solidFill>
                <a:schemeClr val="accent1">
                  <a:lumMod val="50000"/>
                </a:schemeClr>
              </a:solidFill>
            </a:endParaRPr>
          </a:p>
          <a:p>
            <a:pPr marL="0" indent="0">
              <a:buNone/>
            </a:pPr>
            <a:r>
              <a:rPr lang="en-US" sz="3200" dirty="0">
                <a:solidFill>
                  <a:schemeClr val="accent1">
                    <a:lumMod val="50000"/>
                  </a:schemeClr>
                </a:solidFill>
              </a:rPr>
              <a:t>Take care of each other!</a:t>
            </a:r>
          </a:p>
          <a:p>
            <a:pPr marL="0" indent="0">
              <a:buNone/>
            </a:pPr>
            <a:endParaRPr lang="en-US" sz="3200" dirty="0">
              <a:solidFill>
                <a:schemeClr val="accent1">
                  <a:lumMod val="50000"/>
                </a:schemeClr>
              </a:solidFill>
            </a:endParaRPr>
          </a:p>
          <a:p>
            <a:pPr marL="0" indent="0">
              <a:buNone/>
            </a:pPr>
            <a:r>
              <a:rPr lang="en-US" sz="3200" dirty="0">
                <a:solidFill>
                  <a:schemeClr val="accent1">
                    <a:lumMod val="50000"/>
                  </a:schemeClr>
                </a:solidFill>
              </a:rPr>
              <a:t>If you experience harassment or discrimination don’t hesitate to be in contact with the Contact persons for students at ÅAU in cases of harassment. We are here to:</a:t>
            </a:r>
          </a:p>
          <a:p>
            <a:r>
              <a:rPr lang="en-US" sz="3200" dirty="0"/>
              <a:t>Listen to you and offer you our support</a:t>
            </a:r>
          </a:p>
          <a:p>
            <a:r>
              <a:rPr lang="en-US" sz="3200" dirty="0"/>
              <a:t>Explain which alternatives for taking the matters further there are</a:t>
            </a:r>
          </a:p>
          <a:p>
            <a:r>
              <a:rPr lang="en-US" sz="3200" dirty="0"/>
              <a:t>The discussions with the contact persons are confidential and the contact persons do not take any action without your specific permission</a:t>
            </a:r>
          </a:p>
        </p:txBody>
      </p:sp>
      <p:pic>
        <p:nvPicPr>
          <p:cNvPr id="4" name="Picture 3"/>
          <p:cNvPicPr>
            <a:picLocks noChangeAspect="1"/>
          </p:cNvPicPr>
          <p:nvPr/>
        </p:nvPicPr>
        <p:blipFill>
          <a:blip r:embed="rId3"/>
          <a:stretch>
            <a:fillRect/>
          </a:stretch>
        </p:blipFill>
        <p:spPr>
          <a:xfrm>
            <a:off x="0" y="6156899"/>
            <a:ext cx="12193057" cy="701101"/>
          </a:xfrm>
          <a:prstGeom prst="rect">
            <a:avLst/>
          </a:prstGeom>
        </p:spPr>
      </p:pic>
    </p:spTree>
    <p:extLst>
      <p:ext uri="{BB962C8B-B14F-4D97-AF65-F5344CB8AC3E}">
        <p14:creationId xmlns:p14="http://schemas.microsoft.com/office/powerpoint/2010/main" val="240054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ircle(in)">
                                      <p:cBhvr>
                                        <p:cTn id="32" dur="2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circle(in)">
                                      <p:cBhvr>
                                        <p:cTn id="3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607" y="591625"/>
            <a:ext cx="8681730" cy="890097"/>
          </a:xfrm>
        </p:spPr>
        <p:txBody>
          <a:bodyPr>
            <a:normAutofit fontScale="90000"/>
          </a:bodyPr>
          <a:lstStyle/>
          <a:p>
            <a:r>
              <a:rPr lang="en-US" sz="4900" b="1" dirty="0">
                <a:solidFill>
                  <a:srgbClr val="C00000"/>
                </a:solidFill>
              </a:rPr>
              <a:t>ÅA &amp; </a:t>
            </a:r>
            <a:r>
              <a:rPr lang="en-US" sz="4900" dirty="0">
                <a:solidFill>
                  <a:srgbClr val="C00000"/>
                </a:solidFill>
              </a:rPr>
              <a:t>Student Union</a:t>
            </a:r>
            <a:r>
              <a:rPr lang="en-US" sz="4900" b="1" dirty="0">
                <a:solidFill>
                  <a:srgbClr val="C00000"/>
                </a:solidFill>
              </a:rPr>
              <a:t> Safety net </a:t>
            </a:r>
            <a:r>
              <a:rPr lang="en-US" sz="3100" b="1" dirty="0">
                <a:solidFill>
                  <a:srgbClr val="C00000"/>
                </a:solidFill>
              </a:rPr>
              <a:t>– contact persons in case of harassments</a:t>
            </a:r>
            <a:br>
              <a:rPr lang="en-US" dirty="0"/>
            </a:br>
            <a:endParaRPr lang="en-US" dirty="0"/>
          </a:p>
        </p:txBody>
      </p:sp>
      <p:pic>
        <p:nvPicPr>
          <p:cNvPr id="4" name="Picture 3"/>
          <p:cNvPicPr>
            <a:picLocks noChangeAspect="1"/>
          </p:cNvPicPr>
          <p:nvPr/>
        </p:nvPicPr>
        <p:blipFill>
          <a:blip r:embed="rId3"/>
          <a:stretch>
            <a:fillRect/>
          </a:stretch>
        </p:blipFill>
        <p:spPr>
          <a:xfrm>
            <a:off x="0" y="6156899"/>
            <a:ext cx="12193057" cy="701101"/>
          </a:xfrm>
          <a:prstGeom prst="rect">
            <a:avLst/>
          </a:prstGeom>
        </p:spPr>
      </p:pic>
      <p:sp>
        <p:nvSpPr>
          <p:cNvPr id="6" name="Rectangle 5"/>
          <p:cNvSpPr/>
          <p:nvPr/>
        </p:nvSpPr>
        <p:spPr>
          <a:xfrm>
            <a:off x="6691027" y="3629784"/>
            <a:ext cx="5034278" cy="1785104"/>
          </a:xfrm>
          <a:prstGeom prst="rect">
            <a:avLst/>
          </a:prstGeom>
        </p:spPr>
        <p:txBody>
          <a:bodyPr wrap="square">
            <a:spAutoFit/>
          </a:bodyPr>
          <a:lstStyle/>
          <a:p>
            <a:r>
              <a:rPr lang="en-US" sz="2000" b="1" dirty="0" err="1">
                <a:solidFill>
                  <a:srgbClr val="C00000"/>
                </a:solidFill>
                <a:latin typeface="Cambria" panose="02040503050406030204" pitchFamily="18" charset="0"/>
              </a:rPr>
              <a:t>Kåren</a:t>
            </a:r>
            <a:r>
              <a:rPr lang="en-US" sz="2000" b="1" dirty="0">
                <a:solidFill>
                  <a:srgbClr val="C00000"/>
                </a:solidFill>
                <a:latin typeface="Cambria" panose="02040503050406030204" pitchFamily="18" charset="0"/>
              </a:rPr>
              <a:t> / Student Union</a:t>
            </a:r>
          </a:p>
          <a:p>
            <a:r>
              <a:rPr lang="en-US" dirty="0">
                <a:latin typeface="Cambria" panose="02040503050406030204" pitchFamily="18" charset="0"/>
              </a:rPr>
              <a:t>Students’ Rights Expert: </a:t>
            </a:r>
            <a:r>
              <a:rPr lang="en-US" b="1" dirty="0">
                <a:latin typeface="Cambria" panose="02040503050406030204" pitchFamily="18" charset="0"/>
              </a:rPr>
              <a:t>Ellen </a:t>
            </a:r>
            <a:r>
              <a:rPr lang="en-US" b="1" dirty="0" err="1">
                <a:latin typeface="Cambria" panose="02040503050406030204" pitchFamily="18" charset="0"/>
              </a:rPr>
              <a:t>Ijäs</a:t>
            </a:r>
            <a:endParaRPr lang="en-US" b="1" dirty="0">
              <a:latin typeface="Cambria" panose="02040503050406030204" pitchFamily="18" charset="0"/>
            </a:endParaRPr>
          </a:p>
          <a:p>
            <a:r>
              <a:rPr lang="en-US" dirty="0">
                <a:latin typeface="Cambria" panose="02040503050406030204" pitchFamily="18" charset="0"/>
              </a:rPr>
              <a:t>The Service Expert in Vaasa: </a:t>
            </a:r>
            <a:r>
              <a:rPr lang="en-US" b="1" dirty="0">
                <a:latin typeface="Cambria" panose="02040503050406030204" pitchFamily="18" charset="0"/>
              </a:rPr>
              <a:t>Amanda </a:t>
            </a:r>
            <a:r>
              <a:rPr lang="en-US" b="1" dirty="0" err="1">
                <a:latin typeface="Cambria" panose="02040503050406030204" pitchFamily="18" charset="0"/>
              </a:rPr>
              <a:t>Ehn</a:t>
            </a:r>
            <a:endParaRPr lang="en-US" b="1" dirty="0">
              <a:latin typeface="Cambria" panose="02040503050406030204" pitchFamily="18" charset="0"/>
            </a:endParaRPr>
          </a:p>
          <a:p>
            <a:endParaRPr lang="en-US" dirty="0">
              <a:latin typeface="Cambria" panose="02040503050406030204" pitchFamily="18" charset="0"/>
            </a:endParaRPr>
          </a:p>
          <a:p>
            <a:r>
              <a:rPr lang="en-US" dirty="0">
                <a:latin typeface="Cambria" panose="02040503050406030204" pitchFamily="18" charset="0"/>
              </a:rPr>
              <a:t>E-mail: </a:t>
            </a:r>
            <a:r>
              <a:rPr lang="en-US" b="1" dirty="0">
                <a:latin typeface="Cambria" panose="02040503050406030204" pitchFamily="18" charset="0"/>
                <a:hlinkClick r:id="rId4"/>
              </a:rPr>
              <a:t>trakasseriombud@studentkaren.fi</a:t>
            </a:r>
            <a:r>
              <a:rPr lang="en-US" b="1" dirty="0">
                <a:latin typeface="Cambria" panose="02040503050406030204" pitchFamily="18" charset="0"/>
              </a:rPr>
              <a:t> </a:t>
            </a:r>
          </a:p>
          <a:p>
            <a:endParaRPr lang="en-GB" b="1" dirty="0">
              <a:latin typeface="Cambria" panose="02040503050406030204" pitchFamily="18" charset="0"/>
            </a:endParaRPr>
          </a:p>
        </p:txBody>
      </p:sp>
      <p:sp>
        <p:nvSpPr>
          <p:cNvPr id="9" name="TextBox 8"/>
          <p:cNvSpPr txBox="1"/>
          <p:nvPr/>
        </p:nvSpPr>
        <p:spPr>
          <a:xfrm>
            <a:off x="7897495" y="5305350"/>
            <a:ext cx="3460691" cy="523220"/>
          </a:xfrm>
          <a:prstGeom prst="rect">
            <a:avLst/>
          </a:prstGeom>
          <a:noFill/>
        </p:spPr>
        <p:txBody>
          <a:bodyPr wrap="none" rtlCol="0">
            <a:spAutoFit/>
          </a:bodyPr>
          <a:lstStyle/>
          <a:p>
            <a:r>
              <a:rPr lang="en-GB" sz="2800" b="1" dirty="0">
                <a:solidFill>
                  <a:srgbClr val="C00000"/>
                </a:solidFill>
              </a:rPr>
              <a:t>“</a:t>
            </a:r>
            <a:r>
              <a:rPr lang="en-GB" sz="2800" b="1" i="1" dirty="0">
                <a:solidFill>
                  <a:srgbClr val="C00000"/>
                </a:solidFill>
              </a:rPr>
              <a:t>We are here for you</a:t>
            </a:r>
            <a:r>
              <a:rPr lang="en-GB" sz="2800" b="1" dirty="0">
                <a:solidFill>
                  <a:srgbClr val="C00000"/>
                </a:solidFill>
              </a:rPr>
              <a:t>”</a:t>
            </a:r>
          </a:p>
        </p:txBody>
      </p:sp>
      <p:sp>
        <p:nvSpPr>
          <p:cNvPr id="11" name="AutoShape 2" descr="Image result for anita sundm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FI"/>
          </a:p>
        </p:txBody>
      </p:sp>
      <p:sp>
        <p:nvSpPr>
          <p:cNvPr id="14" name="Rectangle 13"/>
          <p:cNvSpPr/>
          <p:nvPr/>
        </p:nvSpPr>
        <p:spPr>
          <a:xfrm>
            <a:off x="76747" y="5462728"/>
            <a:ext cx="7741920" cy="646331"/>
          </a:xfrm>
          <a:prstGeom prst="rect">
            <a:avLst/>
          </a:prstGeom>
        </p:spPr>
        <p:txBody>
          <a:bodyPr wrap="square">
            <a:spAutoFit/>
          </a:bodyPr>
          <a:lstStyle/>
          <a:p>
            <a:r>
              <a:rPr lang="sv-FI" dirty="0">
                <a:solidFill>
                  <a:srgbClr val="C00000"/>
                </a:solidFill>
                <a:hlinkClick r:id="rId5"/>
              </a:rPr>
              <a:t>https://abofi.sharepoint.com/sites/intra-en-study/SitePages/Support-in-cases-of-harassment.aspx</a:t>
            </a:r>
            <a:r>
              <a:rPr lang="sv-FI" dirty="0">
                <a:solidFill>
                  <a:srgbClr val="C00000"/>
                </a:solidFill>
              </a:rPr>
              <a:t> </a:t>
            </a:r>
          </a:p>
        </p:txBody>
      </p:sp>
      <p:sp>
        <p:nvSpPr>
          <p:cNvPr id="10" name="TextBox 9">
            <a:extLst>
              <a:ext uri="{FF2B5EF4-FFF2-40B4-BE49-F238E27FC236}">
                <a16:creationId xmlns:a16="http://schemas.microsoft.com/office/drawing/2014/main" id="{9CC7911F-9813-9263-EFC5-93CD273D1CDE}"/>
              </a:ext>
            </a:extLst>
          </p:cNvPr>
          <p:cNvSpPr txBox="1"/>
          <p:nvPr/>
        </p:nvSpPr>
        <p:spPr>
          <a:xfrm>
            <a:off x="669221" y="3747936"/>
            <a:ext cx="5114360" cy="1508105"/>
          </a:xfrm>
          <a:prstGeom prst="rect">
            <a:avLst/>
          </a:prstGeom>
          <a:noFill/>
        </p:spPr>
        <p:txBody>
          <a:bodyPr wrap="square" rtlCol="0">
            <a:spAutoFit/>
          </a:bodyPr>
          <a:lstStyle/>
          <a:p>
            <a:r>
              <a:rPr lang="en-GB" sz="2000" b="1" dirty="0" err="1">
                <a:solidFill>
                  <a:srgbClr val="C00000"/>
                </a:solidFill>
                <a:latin typeface="Cambria" panose="02040503050406030204" pitchFamily="18" charset="0"/>
              </a:rPr>
              <a:t>Åbo</a:t>
            </a:r>
            <a:r>
              <a:rPr lang="en-GB" sz="2000" b="1" dirty="0">
                <a:solidFill>
                  <a:srgbClr val="C00000"/>
                </a:solidFill>
                <a:latin typeface="Cambria" panose="02040503050406030204" pitchFamily="18" charset="0"/>
              </a:rPr>
              <a:t> </a:t>
            </a:r>
            <a:r>
              <a:rPr lang="en-GB" sz="2000" b="1" dirty="0" err="1">
                <a:solidFill>
                  <a:srgbClr val="C00000"/>
                </a:solidFill>
                <a:latin typeface="Cambria" panose="02040503050406030204" pitchFamily="18" charset="0"/>
              </a:rPr>
              <a:t>Akademi</a:t>
            </a:r>
            <a:endParaRPr lang="en-GB" sz="2000" b="1" dirty="0">
              <a:solidFill>
                <a:srgbClr val="C00000"/>
              </a:solidFill>
              <a:latin typeface="Cambria" panose="02040503050406030204" pitchFamily="18" charset="0"/>
            </a:endParaRPr>
          </a:p>
          <a:p>
            <a:r>
              <a:rPr lang="en-US" dirty="0">
                <a:latin typeface="Cambria" panose="02040503050406030204" pitchFamily="18" charset="0"/>
              </a:rPr>
              <a:t>Coordinator </a:t>
            </a:r>
            <a:r>
              <a:rPr lang="nl-NL" b="1" dirty="0">
                <a:latin typeface="Cambria" panose="02040503050406030204" pitchFamily="18" charset="0"/>
              </a:rPr>
              <a:t>Jan Kraufvelin</a:t>
            </a:r>
            <a:r>
              <a:rPr lang="nl-NL" dirty="0">
                <a:latin typeface="Cambria" panose="02040503050406030204" pitchFamily="18" charset="0"/>
              </a:rPr>
              <a:t>, </a:t>
            </a:r>
            <a:r>
              <a:rPr lang="nl-NL" dirty="0">
                <a:latin typeface="Cambria" panose="02040503050406030204" pitchFamily="18" charset="0"/>
                <a:hlinkClick r:id="rId6"/>
              </a:rPr>
              <a:t>jan.kraufvelin@abo.fi</a:t>
            </a:r>
            <a:r>
              <a:rPr lang="nl-NL" dirty="0">
                <a:latin typeface="Cambria" panose="02040503050406030204" pitchFamily="18" charset="0"/>
              </a:rPr>
              <a:t>, +358 505365886</a:t>
            </a:r>
          </a:p>
          <a:p>
            <a:r>
              <a:rPr lang="nl-NL" dirty="0" err="1">
                <a:latin typeface="Cambria" panose="02040503050406030204" pitchFamily="18" charset="0"/>
              </a:rPr>
              <a:t>Coordinator</a:t>
            </a:r>
            <a:r>
              <a:rPr lang="nl-NL" dirty="0">
                <a:latin typeface="Cambria" panose="02040503050406030204" pitchFamily="18" charset="0"/>
              </a:rPr>
              <a:t> </a:t>
            </a:r>
            <a:r>
              <a:rPr lang="nl-NL" b="1" dirty="0">
                <a:latin typeface="Cambria" panose="02040503050406030204" pitchFamily="18" charset="0"/>
              </a:rPr>
              <a:t>Anita Sundman</a:t>
            </a:r>
            <a:r>
              <a:rPr lang="nl-NL" dirty="0">
                <a:latin typeface="Cambria" panose="02040503050406030204" pitchFamily="18" charset="0"/>
              </a:rPr>
              <a:t>, </a:t>
            </a:r>
            <a:r>
              <a:rPr lang="nl-NL" dirty="0">
                <a:latin typeface="Cambria" panose="02040503050406030204" pitchFamily="18" charset="0"/>
                <a:hlinkClick r:id="rId7"/>
              </a:rPr>
              <a:t>anita.sundman@abo.fi</a:t>
            </a:r>
            <a:r>
              <a:rPr lang="nl-NL" dirty="0">
                <a:latin typeface="Cambria" panose="02040503050406030204" pitchFamily="18" charset="0"/>
              </a:rPr>
              <a:t>, +358 505489505</a:t>
            </a:r>
            <a:endParaRPr lang="en-GB" dirty="0">
              <a:latin typeface="Cambria" panose="02040503050406030204" pitchFamily="18" charset="0"/>
            </a:endParaRPr>
          </a:p>
        </p:txBody>
      </p:sp>
      <p:pic>
        <p:nvPicPr>
          <p:cNvPr id="13" name="Picture 12">
            <a:extLst>
              <a:ext uri="{FF2B5EF4-FFF2-40B4-BE49-F238E27FC236}">
                <a16:creationId xmlns:a16="http://schemas.microsoft.com/office/drawing/2014/main" id="{AC6111F6-37CA-D4E1-793D-519B5079D22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865" r="35980"/>
          <a:stretch/>
        </p:blipFill>
        <p:spPr>
          <a:xfrm>
            <a:off x="2418872" y="2174665"/>
            <a:ext cx="1429516" cy="1455119"/>
          </a:xfrm>
          <a:prstGeom prst="rect">
            <a:avLst/>
          </a:prstGeom>
        </p:spPr>
      </p:pic>
      <p:pic>
        <p:nvPicPr>
          <p:cNvPr id="15" name="Picture 14" descr="A person smiling for a picture&#10;&#10;Description automatically generated">
            <a:extLst>
              <a:ext uri="{FF2B5EF4-FFF2-40B4-BE49-F238E27FC236}">
                <a16:creationId xmlns:a16="http://schemas.microsoft.com/office/drawing/2014/main" id="{E4BF865E-B791-BCDB-951C-A2C003DEA7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544" y="2171190"/>
            <a:ext cx="1253019" cy="1455119"/>
          </a:xfrm>
          <a:prstGeom prst="rect">
            <a:avLst/>
          </a:prstGeom>
        </p:spPr>
      </p:pic>
      <p:pic>
        <p:nvPicPr>
          <p:cNvPr id="7" name="Bildobjekt 6" descr="En bild som visar Människoansikte, leende, person, klädsel&#10;&#10;Automatiskt genererad beskrivning">
            <a:extLst>
              <a:ext uri="{FF2B5EF4-FFF2-40B4-BE49-F238E27FC236}">
                <a16:creationId xmlns:a16="http://schemas.microsoft.com/office/drawing/2014/main" id="{7CB3C58A-0223-5769-109C-96831E38E78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89833" y="1980068"/>
            <a:ext cx="1556537" cy="1556537"/>
          </a:xfrm>
          <a:prstGeom prst="rect">
            <a:avLst/>
          </a:prstGeom>
        </p:spPr>
      </p:pic>
      <p:pic>
        <p:nvPicPr>
          <p:cNvPr id="5" name="Bildobjekt 4" descr="En bild som visar Människoansikte, person, leende, klädsel&#10;&#10;Automatiskt genererad beskrivning">
            <a:extLst>
              <a:ext uri="{FF2B5EF4-FFF2-40B4-BE49-F238E27FC236}">
                <a16:creationId xmlns:a16="http://schemas.microsoft.com/office/drawing/2014/main" id="{8932038D-3A79-B990-B31A-94CD83C29A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162725" y="1980068"/>
            <a:ext cx="1537820" cy="1537820"/>
          </a:xfrm>
          <a:prstGeom prst="rect">
            <a:avLst/>
          </a:prstGeom>
        </p:spPr>
      </p:pic>
    </p:spTree>
    <p:extLst>
      <p:ext uri="{BB962C8B-B14F-4D97-AF65-F5344CB8AC3E}">
        <p14:creationId xmlns:p14="http://schemas.microsoft.com/office/powerpoint/2010/main" val="81251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1620308"/>
            <a:ext cx="11715750" cy="1901825"/>
          </a:xfrm>
        </p:spPr>
        <p:txBody>
          <a:bodyPr>
            <a:normAutofit/>
          </a:bodyPr>
          <a:lstStyle/>
          <a:p>
            <a:pPr algn="ctr"/>
            <a:r>
              <a:rPr lang="en-US" sz="6000" b="1" dirty="0">
                <a:solidFill>
                  <a:srgbClr val="C00000"/>
                </a:solidFill>
              </a:rPr>
              <a:t>Spot &amp; dare to act scenarios?</a:t>
            </a:r>
            <a:br>
              <a:rPr lang="en-US" dirty="0"/>
            </a:br>
            <a:endParaRPr lang="en-US" dirty="0"/>
          </a:p>
        </p:txBody>
      </p:sp>
      <p:pic>
        <p:nvPicPr>
          <p:cNvPr id="4" name="Picture 3"/>
          <p:cNvPicPr>
            <a:picLocks noChangeAspect="1"/>
          </p:cNvPicPr>
          <p:nvPr/>
        </p:nvPicPr>
        <p:blipFill>
          <a:blip r:embed="rId3"/>
          <a:stretch>
            <a:fillRect/>
          </a:stretch>
        </p:blipFill>
        <p:spPr>
          <a:xfrm>
            <a:off x="0" y="6156899"/>
            <a:ext cx="12193057" cy="7011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705" y="2772931"/>
            <a:ext cx="5009824" cy="2971930"/>
          </a:xfrm>
          <a:prstGeom prst="rect">
            <a:avLst/>
          </a:prstGeom>
          <a:ln>
            <a:noFill/>
          </a:ln>
          <a:effectLst>
            <a:softEdge rad="112500"/>
          </a:effectLst>
        </p:spPr>
      </p:pic>
    </p:spTree>
    <p:extLst>
      <p:ext uri="{BB962C8B-B14F-4D97-AF65-F5344CB8AC3E}">
        <p14:creationId xmlns:p14="http://schemas.microsoft.com/office/powerpoint/2010/main" val="142322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451" y="1568754"/>
            <a:ext cx="10515600" cy="4351338"/>
          </a:xfrm>
        </p:spPr>
        <p:txBody>
          <a:bodyPr>
            <a:normAutofit/>
          </a:bodyPr>
          <a:lstStyle/>
          <a:p>
            <a:pPr algn="just"/>
            <a:r>
              <a:rPr lang="en-US" sz="2800" dirty="0">
                <a:latin typeface="Cambria" panose="02040503050406030204" pitchFamily="18" charset="0"/>
              </a:rPr>
              <a:t>Your class is going on a field trip to one of the islands but one in your class who is in a wheelchair cannot come because the boat that will take you from mainland is not accessible. Your professor say, “well you can never arrange so that it works for everyone anyway and there is nothing we can do about it now”. </a:t>
            </a:r>
          </a:p>
          <a:p>
            <a:pPr algn="just"/>
            <a:endParaRPr lang="en-US" sz="2800" dirty="0">
              <a:latin typeface="Cambria" panose="02040503050406030204" pitchFamily="18" charset="0"/>
            </a:endParaRPr>
          </a:p>
          <a:p>
            <a:endParaRPr lang="sv-FI" sz="2800"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8868" y="3950998"/>
            <a:ext cx="2560765" cy="2560765"/>
          </a:xfrm>
          <a:prstGeom prst="rect">
            <a:avLst/>
          </a:prstGeom>
        </p:spPr>
      </p:pic>
    </p:spTree>
    <p:extLst>
      <p:ext uri="{BB962C8B-B14F-4D97-AF65-F5344CB8AC3E}">
        <p14:creationId xmlns:p14="http://schemas.microsoft.com/office/powerpoint/2010/main" val="6011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7712" y="1070250"/>
            <a:ext cx="9727710" cy="4924149"/>
          </a:xfrm>
        </p:spPr>
        <p:txBody>
          <a:bodyPr>
            <a:normAutofit/>
          </a:bodyPr>
          <a:lstStyle/>
          <a:p>
            <a:r>
              <a:rPr lang="en-US" sz="2400" dirty="0">
                <a:latin typeface="Cambria" panose="02040503050406030204" pitchFamily="18" charset="0"/>
              </a:rPr>
              <a:t>One of the older female PhD students in your department always comes out to party with you, which is great because she is hilarious. She usually jokes and flirt with one of your male classmates who does not always seem comfortable with it, but he is a shy</a:t>
            </a:r>
            <a:r>
              <a:rPr lang="en-US" sz="2000" dirty="0">
                <a:latin typeface="Cambria" panose="02040503050406030204" pitchFamily="18" charset="0"/>
              </a:rPr>
              <a:t> </a:t>
            </a:r>
            <a:r>
              <a:rPr lang="en-US" sz="2400" dirty="0">
                <a:latin typeface="Cambria" panose="02040503050406030204" pitchFamily="18" charset="0"/>
              </a:rPr>
              <a:t>person</a:t>
            </a:r>
            <a:r>
              <a:rPr lang="en-US" sz="2000" dirty="0">
                <a:latin typeface="Cambria" panose="02040503050406030204" pitchFamily="18" charset="0"/>
              </a:rPr>
              <a:t> </a:t>
            </a:r>
            <a:r>
              <a:rPr lang="en-US" sz="2400" dirty="0">
                <a:latin typeface="Cambria" panose="02040503050406030204" pitchFamily="18" charset="0"/>
              </a:rPr>
              <a:t>and as the PhD woman say men are just not used to strong women who take charge and it’s just a bit of harmless flirting anyway.</a:t>
            </a:r>
          </a:p>
          <a:p>
            <a:endParaRPr lang="sv-FI" sz="2400" dirty="0">
              <a:latin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348" y="3942424"/>
            <a:ext cx="2560765" cy="2560765"/>
          </a:xfrm>
          <a:prstGeom prst="rect">
            <a:avLst/>
          </a:prstGeom>
        </p:spPr>
      </p:pic>
    </p:spTree>
    <p:extLst>
      <p:ext uri="{BB962C8B-B14F-4D97-AF65-F5344CB8AC3E}">
        <p14:creationId xmlns:p14="http://schemas.microsoft.com/office/powerpoint/2010/main" val="408339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451" y="1568754"/>
            <a:ext cx="10515600" cy="4351338"/>
          </a:xfrm>
        </p:spPr>
        <p:txBody>
          <a:bodyPr>
            <a:normAutofit/>
          </a:bodyPr>
          <a:lstStyle/>
          <a:p>
            <a:pPr algn="just"/>
            <a:r>
              <a:rPr lang="en-US" sz="2800" dirty="0">
                <a:latin typeface="Cambria" panose="02040503050406030204" pitchFamily="18" charset="0"/>
              </a:rPr>
              <a:t>At the end of a lesson one of the students goes up to the teacher and says with a high voice: “I think you are very nice and good looking; do you already have a boyfriend, or do you want to go out on a date with me?” </a:t>
            </a:r>
          </a:p>
          <a:p>
            <a:pPr algn="just"/>
            <a:endParaRPr lang="en-US" sz="2800" dirty="0">
              <a:latin typeface="Cambria" panose="02040503050406030204" pitchFamily="18" charset="0"/>
            </a:endParaRPr>
          </a:p>
          <a:p>
            <a:endParaRPr lang="sv-FI" sz="2800"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8868" y="3950998"/>
            <a:ext cx="2560765" cy="2560765"/>
          </a:xfrm>
          <a:prstGeom prst="rect">
            <a:avLst/>
          </a:prstGeom>
        </p:spPr>
      </p:pic>
    </p:spTree>
    <p:extLst>
      <p:ext uri="{BB962C8B-B14F-4D97-AF65-F5344CB8AC3E}">
        <p14:creationId xmlns:p14="http://schemas.microsoft.com/office/powerpoint/2010/main" val="69262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3575" y="884720"/>
            <a:ext cx="8584095" cy="4351338"/>
          </a:xfrm>
        </p:spPr>
        <p:txBody>
          <a:bodyPr>
            <a:normAutofit/>
          </a:bodyPr>
          <a:lstStyle/>
          <a:p>
            <a:pPr marL="0" indent="0" algn="just">
              <a:buNone/>
            </a:pPr>
            <a:r>
              <a:rPr lang="en-US" sz="2800" dirty="0">
                <a:latin typeface="Cambria" panose="02040503050406030204" pitchFamily="18" charset="0"/>
              </a:rPr>
              <a:t>You are going with a friend to the student services. Your friend prefer to use the pronoun they, and not the pronoun he or she to the student services. One of the staff keeps referring to they as him every time even if they told her it is they. She explains that when she grew up men were men and women were women, and you did not use non-binary pronouns such as they. </a:t>
            </a:r>
          </a:p>
          <a:p>
            <a:endParaRPr lang="sv-FI" sz="2800" dirty="0">
              <a:latin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7603" y="4134969"/>
            <a:ext cx="2560765" cy="2560765"/>
          </a:xfrm>
          <a:prstGeom prst="rect">
            <a:avLst/>
          </a:prstGeom>
        </p:spPr>
      </p:pic>
    </p:spTree>
    <p:extLst>
      <p:ext uri="{BB962C8B-B14F-4D97-AF65-F5344CB8AC3E}">
        <p14:creationId xmlns:p14="http://schemas.microsoft.com/office/powerpoint/2010/main" val="361099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335" y="1060896"/>
            <a:ext cx="10515600" cy="4351338"/>
          </a:xfrm>
        </p:spPr>
        <p:txBody>
          <a:bodyPr>
            <a:normAutofit/>
          </a:bodyPr>
          <a:lstStyle/>
          <a:p>
            <a:r>
              <a:rPr lang="en-US" sz="2800" dirty="0">
                <a:latin typeface="Cambria" panose="02040503050406030204" pitchFamily="18" charset="0"/>
              </a:rPr>
              <a:t>A group of friends, including one person who is from the Middle East, are spending the night going from bar to bar. Each time they enter a new bar,  Pelle, one of  the group members, make jokes about the Middle Eastern friend's backpack making a ticking sound (insinuating that he might be a terrorist) and that hopefully the security guards in the bar won't notice. The friend who is the focus of the jokes laughs along with the group.</a:t>
            </a:r>
          </a:p>
          <a:p>
            <a:endParaRPr lang="sv-FI" sz="2800" dirty="0">
              <a:latin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373" y="4131852"/>
            <a:ext cx="2560765" cy="2560765"/>
          </a:xfrm>
          <a:prstGeom prst="rect">
            <a:avLst/>
          </a:prstGeom>
        </p:spPr>
      </p:pic>
    </p:spTree>
    <p:extLst>
      <p:ext uri="{BB962C8B-B14F-4D97-AF65-F5344CB8AC3E}">
        <p14:creationId xmlns:p14="http://schemas.microsoft.com/office/powerpoint/2010/main" val="320784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434" y="325470"/>
            <a:ext cx="10515600" cy="1081290"/>
          </a:xfrm>
        </p:spPr>
        <p:txBody>
          <a:bodyPr>
            <a:normAutofit fontScale="90000"/>
          </a:bodyPr>
          <a:lstStyle/>
          <a:p>
            <a:r>
              <a:rPr lang="en-US" b="1" dirty="0">
                <a:solidFill>
                  <a:srgbClr val="C00000"/>
                </a:solidFill>
              </a:rPr>
              <a:t>Introduction</a:t>
            </a:r>
            <a:br>
              <a:rPr lang="en-US" sz="2700" b="1" dirty="0">
                <a:solidFill>
                  <a:srgbClr val="C00000"/>
                </a:solidFill>
              </a:rPr>
            </a:br>
            <a:r>
              <a:rPr lang="en-US" sz="2700" b="1" dirty="0">
                <a:solidFill>
                  <a:srgbClr val="C00000"/>
                </a:solidFill>
              </a:rPr>
              <a:t>- </a:t>
            </a:r>
            <a:r>
              <a:rPr lang="en-US" sz="2200" dirty="0"/>
              <a:t>One community &amp; one ÅAU where everyone are safe, heard and supported</a:t>
            </a:r>
            <a:br>
              <a:rPr lang="en-US" dirty="0"/>
            </a:br>
            <a:endParaRPr lang="en-US" b="1" dirty="0">
              <a:solidFill>
                <a:srgbClr val="C00000"/>
              </a:solidFill>
            </a:endParaRPr>
          </a:p>
        </p:txBody>
      </p:sp>
      <p:sp>
        <p:nvSpPr>
          <p:cNvPr id="3" name="Content Placeholder 2"/>
          <p:cNvSpPr>
            <a:spLocks noGrp="1"/>
          </p:cNvSpPr>
          <p:nvPr>
            <p:ph idx="1"/>
          </p:nvPr>
        </p:nvSpPr>
        <p:spPr>
          <a:xfrm>
            <a:off x="251321" y="2220701"/>
            <a:ext cx="10515600" cy="4426045"/>
          </a:xfrm>
        </p:spPr>
        <p:txBody>
          <a:bodyPr>
            <a:normAutofit/>
          </a:bodyPr>
          <a:lstStyle/>
          <a:p>
            <a:pPr marL="0" indent="0">
              <a:buNone/>
            </a:pPr>
            <a:endParaRPr lang="en-US" sz="2400" b="1" dirty="0">
              <a:solidFill>
                <a:srgbClr val="C00000"/>
              </a:solidFill>
            </a:endParaRPr>
          </a:p>
          <a:p>
            <a:pPr marL="0" indent="0">
              <a:buNone/>
            </a:pPr>
            <a:r>
              <a:rPr lang="en-US" sz="2400" b="1" dirty="0">
                <a:solidFill>
                  <a:srgbClr val="FF0000"/>
                </a:solidFill>
              </a:rPr>
              <a:t>Session’s topics</a:t>
            </a:r>
          </a:p>
          <a:p>
            <a:pPr>
              <a:buFontTx/>
              <a:buChar char="-"/>
            </a:pPr>
            <a:r>
              <a:rPr lang="en-US" sz="2000" dirty="0"/>
              <a:t>Harassments &amp; Discrimination definitions </a:t>
            </a:r>
          </a:p>
          <a:p>
            <a:pPr>
              <a:buFontTx/>
              <a:buChar char="-"/>
            </a:pPr>
            <a:r>
              <a:rPr lang="en-US" sz="2000" dirty="0"/>
              <a:t>Examples of Harassments &amp; Discrimination</a:t>
            </a:r>
          </a:p>
          <a:p>
            <a:pPr>
              <a:buFontTx/>
              <a:buChar char="-"/>
            </a:pPr>
            <a:r>
              <a:rPr lang="en-US" sz="2000" dirty="0"/>
              <a:t>What to do &amp; who can help</a:t>
            </a:r>
          </a:p>
          <a:p>
            <a:pPr>
              <a:buFontTx/>
              <a:buChar char="-"/>
            </a:pPr>
            <a:r>
              <a:rPr lang="en-US" sz="2000" dirty="0"/>
              <a:t>Who's concern?</a:t>
            </a:r>
          </a:p>
          <a:p>
            <a:pPr marL="0"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0" y="6156899"/>
            <a:ext cx="12193057" cy="701101"/>
          </a:xfrm>
          <a:prstGeom prst="rect">
            <a:avLst/>
          </a:prstGeom>
        </p:spPr>
      </p:pic>
      <p:sp>
        <p:nvSpPr>
          <p:cNvPr id="5" name="TextBox 4">
            <a:extLst>
              <a:ext uri="{FF2B5EF4-FFF2-40B4-BE49-F238E27FC236}">
                <a16:creationId xmlns:a16="http://schemas.microsoft.com/office/drawing/2014/main" id="{113D0473-401B-66D6-1DFE-734A8B68F07E}"/>
              </a:ext>
            </a:extLst>
          </p:cNvPr>
          <p:cNvSpPr txBox="1"/>
          <p:nvPr/>
        </p:nvSpPr>
        <p:spPr>
          <a:xfrm>
            <a:off x="5970234" y="1962555"/>
            <a:ext cx="5970445" cy="4339650"/>
          </a:xfrm>
          <a:prstGeom prst="rect">
            <a:avLst/>
          </a:prstGeom>
          <a:noFill/>
        </p:spPr>
        <p:txBody>
          <a:bodyPr wrap="square" rtlCol="0">
            <a:spAutoFit/>
          </a:bodyPr>
          <a:lstStyle/>
          <a:p>
            <a:pPr>
              <a:buClr>
                <a:schemeClr val="accent5"/>
              </a:buClr>
            </a:pPr>
            <a:r>
              <a:rPr lang="en-US" sz="2400" b="1" dirty="0">
                <a:solidFill>
                  <a:srgbClr val="FF0000"/>
                </a:solidFill>
                <a:latin typeface="Century Gothic" panose="020B0502020202020204" pitchFamily="34" charset="0"/>
              </a:rPr>
              <a:t>Aim &amp; Purpose</a:t>
            </a:r>
          </a:p>
          <a:p>
            <a:pPr marL="342900" indent="-342900">
              <a:buClr>
                <a:schemeClr val="accent5"/>
              </a:buClr>
              <a:buFont typeface="Arial" panose="020B0604020202020204" pitchFamily="34" charset="0"/>
              <a:buChar char="•"/>
            </a:pPr>
            <a:endParaRPr lang="en-US" sz="1800" dirty="0">
              <a:latin typeface="Century Gothic" panose="020B0502020202020204" pitchFamily="34" charset="0"/>
            </a:endParaRPr>
          </a:p>
          <a:p>
            <a:pPr marL="342900" indent="-342900">
              <a:buClr>
                <a:schemeClr val="accent5"/>
              </a:buClr>
              <a:buFont typeface="Arial" panose="020B0604020202020204" pitchFamily="34" charset="0"/>
              <a:buChar char="•"/>
            </a:pPr>
            <a:r>
              <a:rPr lang="en-US" sz="1800" dirty="0">
                <a:latin typeface="Century Gothic" panose="020B0502020202020204" pitchFamily="34" charset="0"/>
              </a:rPr>
              <a:t>Help </a:t>
            </a:r>
            <a:r>
              <a:rPr lang="en-US" dirty="0">
                <a:latin typeface="Century Gothic" panose="020B0502020202020204" pitchFamily="34" charset="0"/>
              </a:rPr>
              <a:t>you</a:t>
            </a:r>
            <a:r>
              <a:rPr lang="en-US" sz="1800" dirty="0">
                <a:latin typeface="Century Gothic" panose="020B0502020202020204" pitchFamily="34" charset="0"/>
              </a:rPr>
              <a:t> be aware and recognize harassment, discrimination and violence when </a:t>
            </a:r>
            <a:r>
              <a:rPr lang="en-US" dirty="0">
                <a:latin typeface="Century Gothic" panose="020B0502020202020204" pitchFamily="34" charset="0"/>
              </a:rPr>
              <a:t>you</a:t>
            </a:r>
            <a:r>
              <a:rPr lang="en-US" sz="1800" dirty="0">
                <a:latin typeface="Century Gothic" panose="020B0502020202020204" pitchFamily="34" charset="0"/>
              </a:rPr>
              <a:t> witness or experience it.</a:t>
            </a:r>
          </a:p>
          <a:p>
            <a:pPr marL="342900" indent="-342900">
              <a:buFont typeface="Arial" panose="020B0604020202020204" pitchFamily="34" charset="0"/>
              <a:buChar char="•"/>
            </a:pPr>
            <a:r>
              <a:rPr lang="en-US" sz="1800" dirty="0">
                <a:latin typeface="Century Gothic" panose="020B0502020202020204" pitchFamily="34" charset="0"/>
              </a:rPr>
              <a:t>Prevent instances of harassment, discrimination and violence related to students.</a:t>
            </a:r>
          </a:p>
          <a:p>
            <a:pPr marL="342900" indent="-342900">
              <a:buFont typeface="Arial" panose="020B0604020202020204" pitchFamily="34" charset="0"/>
              <a:buChar char="•"/>
            </a:pPr>
            <a:r>
              <a:rPr lang="en-US" sz="1800" dirty="0">
                <a:latin typeface="Century Gothic" panose="020B0502020202020204" pitchFamily="34" charset="0"/>
              </a:rPr>
              <a:t>Empower students to react and speak up in situations of harassment, discrimination and violence, and know who to contact.</a:t>
            </a:r>
          </a:p>
          <a:p>
            <a:pPr marL="342900" indent="-342900">
              <a:buFont typeface="Arial" panose="020B0604020202020204" pitchFamily="34" charset="0"/>
              <a:buChar char="•"/>
            </a:pPr>
            <a:r>
              <a:rPr lang="en-US" sz="1800" dirty="0">
                <a:latin typeface="Century Gothic" panose="020B0502020202020204" pitchFamily="34" charset="0"/>
              </a:rPr>
              <a:t>Create an atmosphere of respect and understanding that different peoples’ experiences of harassments &amp; discrimination can differ.</a:t>
            </a:r>
          </a:p>
          <a:p>
            <a:endParaRPr lang="sv-FI" dirty="0"/>
          </a:p>
        </p:txBody>
      </p:sp>
    </p:spTree>
    <p:extLst>
      <p:ext uri="{BB962C8B-B14F-4D97-AF65-F5344CB8AC3E}">
        <p14:creationId xmlns:p14="http://schemas.microsoft.com/office/powerpoint/2010/main" val="52097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058" y="370114"/>
            <a:ext cx="10363199" cy="4650909"/>
          </a:xfrm>
        </p:spPr>
        <p:txBody>
          <a:bodyPr>
            <a:normAutofit/>
          </a:bodyPr>
          <a:lstStyle/>
          <a:p>
            <a:r>
              <a:rPr lang="en-US" sz="2800" dirty="0">
                <a:latin typeface="Cambria" panose="02040503050406030204" pitchFamily="18" charset="0"/>
              </a:rPr>
              <a:t>John and Patrick lives in same building in the student village. As many other times they head to a party and John has quite a lot to drink.  Patrick did not have as much and have to practically carry John back to his room but realizes when they get there that John has forgotten his key. Patrick offers John to stay at his room and John agrees. Both goes to sleep in the same bed. When John wakes up he finds Patrick’s arm around him and his underwear on the floor. He cannot remember what happened. John leaves before Patrick wakes up. </a:t>
            </a:r>
          </a:p>
          <a:p>
            <a:pPr marL="0" indent="0">
              <a:buNone/>
            </a:pPr>
            <a:endParaRPr lang="sv-FI" sz="2800" dirty="0">
              <a:latin typeface="Cambria" panose="0204050305040603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1877" y="4176465"/>
            <a:ext cx="2560765" cy="2560765"/>
          </a:xfrm>
          <a:prstGeom prst="rect">
            <a:avLst/>
          </a:prstGeom>
        </p:spPr>
      </p:pic>
    </p:spTree>
    <p:extLst>
      <p:ext uri="{BB962C8B-B14F-4D97-AF65-F5344CB8AC3E}">
        <p14:creationId xmlns:p14="http://schemas.microsoft.com/office/powerpoint/2010/main" val="392514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156899"/>
            <a:ext cx="12193057" cy="701101"/>
          </a:xfrm>
          <a:prstGeom prst="rect">
            <a:avLst/>
          </a:prstGeom>
        </p:spPr>
      </p:pic>
      <p:pic>
        <p:nvPicPr>
          <p:cNvPr id="5" name="Picture 4">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r="56" b="2149"/>
          <a:stretch/>
        </p:blipFill>
        <p:spPr>
          <a:xfrm>
            <a:off x="416626" y="408422"/>
            <a:ext cx="10438170" cy="5748477"/>
          </a:xfrm>
          <a:prstGeom prst="rect">
            <a:avLst/>
          </a:prstGeom>
        </p:spPr>
      </p:pic>
    </p:spTree>
    <p:extLst>
      <p:ext uri="{BB962C8B-B14F-4D97-AF65-F5344CB8AC3E}">
        <p14:creationId xmlns:p14="http://schemas.microsoft.com/office/powerpoint/2010/main" val="252421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9032"/>
            <a:ext cx="11706225" cy="779463"/>
          </a:xfrm>
        </p:spPr>
        <p:txBody>
          <a:bodyPr>
            <a:normAutofit fontScale="90000"/>
          </a:bodyPr>
          <a:lstStyle/>
          <a:p>
            <a:pPr algn="ctr"/>
            <a:r>
              <a:rPr lang="en-US" b="1" dirty="0">
                <a:solidFill>
                  <a:srgbClr val="C00000"/>
                </a:solidFill>
              </a:rPr>
              <a:t>Harassments &amp; Discrimination definitions in Finnish law</a:t>
            </a:r>
            <a:br>
              <a:rPr lang="en-US" dirty="0"/>
            </a:br>
            <a:endParaRPr lang="en-US" dirty="0"/>
          </a:p>
        </p:txBody>
      </p:sp>
      <p:pic>
        <p:nvPicPr>
          <p:cNvPr id="4" name="Picture 3"/>
          <p:cNvPicPr>
            <a:picLocks noChangeAspect="1"/>
          </p:cNvPicPr>
          <p:nvPr/>
        </p:nvPicPr>
        <p:blipFill>
          <a:blip r:embed="rId3"/>
          <a:stretch>
            <a:fillRect/>
          </a:stretch>
        </p:blipFill>
        <p:spPr>
          <a:xfrm>
            <a:off x="0" y="6156899"/>
            <a:ext cx="12193057" cy="701101"/>
          </a:xfrm>
          <a:prstGeom prst="rect">
            <a:avLst/>
          </a:prstGeom>
        </p:spPr>
      </p:pic>
      <p:sp>
        <p:nvSpPr>
          <p:cNvPr id="5" name="Rectangle 4"/>
          <p:cNvSpPr/>
          <p:nvPr/>
        </p:nvSpPr>
        <p:spPr>
          <a:xfrm>
            <a:off x="667310" y="2372921"/>
            <a:ext cx="5123890" cy="3231654"/>
          </a:xfrm>
          <a:prstGeom prst="rect">
            <a:avLst/>
          </a:prstGeom>
        </p:spPr>
        <p:txBody>
          <a:bodyPr wrap="square">
            <a:spAutoFit/>
          </a:bodyPr>
          <a:lstStyle/>
          <a:p>
            <a:r>
              <a:rPr lang="en-US" sz="2400" b="1" dirty="0">
                <a:solidFill>
                  <a:srgbClr val="C00000"/>
                </a:solidFill>
                <a:latin typeface="Cambria" panose="02040503050406030204" pitchFamily="18" charset="0"/>
              </a:rPr>
              <a:t>Law on Discrimination</a:t>
            </a:r>
          </a:p>
          <a:p>
            <a:br>
              <a:rPr lang="en-US" dirty="0">
                <a:latin typeface="Cambria" panose="02040503050406030204" pitchFamily="18" charset="0"/>
              </a:rPr>
            </a:br>
            <a:r>
              <a:rPr lang="en-US" dirty="0">
                <a:latin typeface="Cambria" panose="02040503050406030204" pitchFamily="18" charset="0"/>
              </a:rPr>
              <a:t>8.1 No one may be discriminated against on the basis of </a:t>
            </a:r>
            <a:r>
              <a:rPr lang="en-US" b="1" dirty="0">
                <a:latin typeface="Cambria" panose="02040503050406030204" pitchFamily="18" charset="0"/>
              </a:rPr>
              <a:t>age, origin, nationality, language, religion, belief, opinion, political activity, trade union activity, family relationships, state of health, disability, sexual orientation or other personal characteristics</a:t>
            </a:r>
            <a:r>
              <a:rPr lang="en-US" dirty="0">
                <a:latin typeface="Cambria" panose="02040503050406030204" pitchFamily="18" charset="0"/>
              </a:rPr>
              <a:t>. Discrimination is prohibited, regardless of whether it is based on a fact or assumption concerning the person him/herself or another.</a:t>
            </a:r>
          </a:p>
        </p:txBody>
      </p:sp>
      <p:sp>
        <p:nvSpPr>
          <p:cNvPr id="6" name="Rectangle 5"/>
          <p:cNvSpPr/>
          <p:nvPr/>
        </p:nvSpPr>
        <p:spPr>
          <a:xfrm>
            <a:off x="6096528" y="2372921"/>
            <a:ext cx="5775512" cy="2677656"/>
          </a:xfrm>
          <a:prstGeom prst="rect">
            <a:avLst/>
          </a:prstGeom>
        </p:spPr>
        <p:txBody>
          <a:bodyPr wrap="square">
            <a:spAutoFit/>
          </a:bodyPr>
          <a:lstStyle/>
          <a:p>
            <a:pPr algn="just"/>
            <a:r>
              <a:rPr lang="en-US" sz="2400" b="1" dirty="0">
                <a:solidFill>
                  <a:srgbClr val="C00000"/>
                </a:solidFill>
                <a:latin typeface="Cambria" panose="02040503050406030204" pitchFamily="18" charset="0"/>
              </a:rPr>
              <a:t>Law on Harassment</a:t>
            </a:r>
          </a:p>
          <a:p>
            <a:endParaRPr lang="en-US" dirty="0">
              <a:latin typeface="Cambria" panose="02040503050406030204" pitchFamily="18" charset="0"/>
            </a:endParaRPr>
          </a:p>
          <a:p>
            <a:r>
              <a:rPr lang="en-US" dirty="0">
                <a:latin typeface="Cambria" panose="02040503050406030204" pitchFamily="18" charset="0"/>
              </a:rPr>
              <a:t>14.1 The deliberate or de facto infringement of the dignity of a person is harassment, if the infringing behavior relates to a reason referred to in section 8(1), and as a result of the reason, </a:t>
            </a:r>
            <a:r>
              <a:rPr lang="en-US" b="1" dirty="0">
                <a:latin typeface="Cambria" panose="02040503050406030204" pitchFamily="18" charset="0"/>
              </a:rPr>
              <a:t>a degrading or humiliating, intimidating, hostile or offensive environment towards the person is created by the behavior</a:t>
            </a:r>
            <a:r>
              <a:rPr lang="en-US" dirty="0">
                <a:latin typeface="Cambria" panose="02040503050406030204" pitchFamily="18" charset="0"/>
              </a:rPr>
              <a:t>. </a:t>
            </a:r>
          </a:p>
        </p:txBody>
      </p:sp>
      <p:sp>
        <p:nvSpPr>
          <p:cNvPr id="3" name="TextBox 2">
            <a:extLst>
              <a:ext uri="{FF2B5EF4-FFF2-40B4-BE49-F238E27FC236}">
                <a16:creationId xmlns:a16="http://schemas.microsoft.com/office/drawing/2014/main" id="{9161E60A-B1C6-499D-09B5-81A68751BA46}"/>
              </a:ext>
            </a:extLst>
          </p:cNvPr>
          <p:cNvSpPr txBox="1"/>
          <p:nvPr/>
        </p:nvSpPr>
        <p:spPr>
          <a:xfrm>
            <a:off x="2302329" y="5773015"/>
            <a:ext cx="7819128" cy="369332"/>
          </a:xfrm>
          <a:prstGeom prst="rect">
            <a:avLst/>
          </a:prstGeom>
          <a:noFill/>
        </p:spPr>
        <p:txBody>
          <a:bodyPr wrap="none" rtlCol="0">
            <a:spAutoFit/>
          </a:bodyPr>
          <a:lstStyle/>
          <a:p>
            <a:r>
              <a:rPr lang="sv-FI" sz="1800" dirty="0">
                <a:solidFill>
                  <a:srgbClr val="1F497D"/>
                </a:solidFill>
                <a:effectLst/>
                <a:latin typeface="Calibri" panose="020F0502020204030204" pitchFamily="34" charset="0"/>
                <a:ea typeface="Calibri" panose="020F0502020204030204" pitchFamily="34" charset="0"/>
              </a:rPr>
              <a:t>Non-</a:t>
            </a:r>
            <a:r>
              <a:rPr lang="sv-FI" sz="1800" dirty="0" err="1">
                <a:solidFill>
                  <a:srgbClr val="1F497D"/>
                </a:solidFill>
                <a:effectLst/>
                <a:latin typeface="Calibri" panose="020F0502020204030204" pitchFamily="34" charset="0"/>
                <a:ea typeface="Calibri" panose="020F0502020204030204" pitchFamily="34" charset="0"/>
              </a:rPr>
              <a:t>discrimination</a:t>
            </a:r>
            <a:r>
              <a:rPr lang="sv-FI" sz="1800" dirty="0">
                <a:solidFill>
                  <a:srgbClr val="1F497D"/>
                </a:solidFill>
                <a:effectLst/>
                <a:latin typeface="Calibri" panose="020F0502020204030204" pitchFamily="34" charset="0"/>
                <a:ea typeface="Calibri" panose="020F0502020204030204" pitchFamily="34" charset="0"/>
              </a:rPr>
              <a:t> </a:t>
            </a:r>
            <a:r>
              <a:rPr lang="sv-FI" sz="1800" dirty="0" err="1">
                <a:solidFill>
                  <a:srgbClr val="1F497D"/>
                </a:solidFill>
                <a:effectLst/>
                <a:latin typeface="Calibri" panose="020F0502020204030204" pitchFamily="34" charset="0"/>
                <a:ea typeface="Calibri" panose="020F0502020204030204" pitchFamily="34" charset="0"/>
              </a:rPr>
              <a:t>Act</a:t>
            </a:r>
            <a:r>
              <a:rPr lang="sv-FI" sz="1800" dirty="0">
                <a:solidFill>
                  <a:srgbClr val="1F497D"/>
                </a:solidFill>
                <a:effectLst/>
                <a:latin typeface="Calibri" panose="020F0502020204030204" pitchFamily="34" charset="0"/>
                <a:ea typeface="Calibri" panose="020F0502020204030204" pitchFamily="34" charset="0"/>
              </a:rPr>
              <a:t> </a:t>
            </a:r>
            <a:r>
              <a:rPr lang="sv-FI" sz="1800" u="sng" dirty="0">
                <a:solidFill>
                  <a:srgbClr val="1F497D"/>
                </a:solidFill>
                <a:effectLst/>
                <a:latin typeface="Calibri" panose="020F0502020204030204" pitchFamily="34" charset="0"/>
                <a:ea typeface="Calibri" panose="020F0502020204030204" pitchFamily="34" charset="0"/>
                <a:hlinkClick r:id="rId4"/>
              </a:rPr>
              <a:t>https://www.finlex.fi/en/laki/kaannokset/2014/20141325</a:t>
            </a:r>
            <a:endParaRPr lang="sv-FI" dirty="0"/>
          </a:p>
        </p:txBody>
      </p:sp>
    </p:spTree>
    <p:extLst>
      <p:ext uri="{BB962C8B-B14F-4D97-AF65-F5344CB8AC3E}">
        <p14:creationId xmlns:p14="http://schemas.microsoft.com/office/powerpoint/2010/main" val="303574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54" y="0"/>
            <a:ext cx="9144000" cy="2387600"/>
          </a:xfrm>
        </p:spPr>
        <p:txBody>
          <a:bodyPr anchor="b">
            <a:normAutofit/>
          </a:bodyPr>
          <a:lstStyle/>
          <a:p>
            <a:r>
              <a:rPr lang="sv-FI" dirty="0"/>
              <a:t>Definition at ÅAU</a:t>
            </a:r>
            <a:br>
              <a:rPr lang="sv-FI" dirty="0"/>
            </a:br>
            <a:endParaRPr lang="sv-FI" dirty="0"/>
          </a:p>
        </p:txBody>
      </p:sp>
      <p:sp>
        <p:nvSpPr>
          <p:cNvPr id="7" name="Content Placeholder 6"/>
          <p:cNvSpPr txBox="1">
            <a:spLocks noGrp="1"/>
          </p:cNvSpPr>
          <p:nvPr>
            <p:ph type="subTitle" idx="1"/>
          </p:nvPr>
        </p:nvSpPr>
        <p:spPr>
          <a:xfrm>
            <a:off x="524933" y="2009790"/>
            <a:ext cx="11142133" cy="4178176"/>
          </a:xfrm>
        </p:spPr>
        <p:txBody>
          <a:bodyPr numCol="2" rtlCol="0">
            <a:noAutofit/>
          </a:bodyPr>
          <a:lstStyle/>
          <a:p>
            <a:pPr>
              <a:lnSpc>
                <a:spcPct val="90000"/>
              </a:lnSpc>
            </a:pPr>
            <a:endParaRPr lang="en-US" dirty="0"/>
          </a:p>
          <a:p>
            <a:pPr>
              <a:lnSpc>
                <a:spcPct val="90000"/>
              </a:lnSpc>
            </a:pPr>
            <a:r>
              <a:rPr lang="en-US" dirty="0"/>
              <a:t>Åbo Akademi University does not accept any kind of harassment, discrimination or bullying within the university (or in situations related to the university like evening events, parties etc.) among anyone (students, staff, visitors, etc.) and strive to make the university environment a safe space for all.</a:t>
            </a:r>
            <a:endParaRPr lang="en-GB" i="1"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r>
              <a:rPr lang="en-US" sz="2000" dirty="0"/>
              <a:t>Harassment violates the individual’s right to personal freedom and integrity, as well as creates a threatening, violent, humiliating or aggressive atmosphere.</a:t>
            </a:r>
          </a:p>
          <a:p>
            <a:pPr>
              <a:lnSpc>
                <a:spcPct val="90000"/>
              </a:lnSpc>
            </a:pPr>
            <a:r>
              <a:rPr lang="en-US" sz="2000" dirty="0"/>
              <a:t> </a:t>
            </a:r>
          </a:p>
          <a:p>
            <a:pPr>
              <a:lnSpc>
                <a:spcPct val="90000"/>
              </a:lnSpc>
            </a:pPr>
            <a:r>
              <a:rPr lang="en-US" sz="2000" dirty="0"/>
              <a:t>Harassment can be defined as unwelcome, unwanted and one-sided physical or verbal behavior towards someone for whom the impact always is negative. </a:t>
            </a:r>
            <a:r>
              <a:rPr lang="en-US" sz="2000" b="1" dirty="0"/>
              <a:t>What is viewed as harassment, depends on the own perception of the one who is subjected to unwanted behavior. </a:t>
            </a:r>
          </a:p>
          <a:p>
            <a:pPr>
              <a:lnSpc>
                <a:spcPct val="90000"/>
              </a:lnSpc>
            </a:pPr>
            <a:endParaRPr lang="en-US" sz="2000" dirty="0"/>
          </a:p>
          <a:p>
            <a:pPr>
              <a:lnSpc>
                <a:spcPct val="90000"/>
              </a:lnSpc>
            </a:pPr>
            <a:endParaRPr lang="en-US" sz="2000" dirty="0"/>
          </a:p>
        </p:txBody>
      </p:sp>
      <p:sp>
        <p:nvSpPr>
          <p:cNvPr id="4" name="Date Placeholder 3"/>
          <p:cNvSpPr>
            <a:spLocks noGrp="1"/>
          </p:cNvSpPr>
          <p:nvPr>
            <p:ph type="dt" sz="half" idx="10"/>
          </p:nvPr>
        </p:nvSpPr>
        <p:spPr>
          <a:xfrm>
            <a:off x="609600" y="6356351"/>
            <a:ext cx="2844800" cy="365125"/>
          </a:xfrm>
        </p:spPr>
        <p:txBody>
          <a:bodyPr anchor="ctr">
            <a:normAutofit/>
          </a:bodyPr>
          <a:lstStyle/>
          <a:p>
            <a:pPr>
              <a:spcAft>
                <a:spcPts val="600"/>
              </a:spcAft>
            </a:pPr>
            <a:fld id="{D9B00C95-1044-4E34-ABC2-DF83F0F6E9C2}" type="datetime1">
              <a:rPr lang="fi-FI" smtClean="0"/>
              <a:pPr>
                <a:spcAft>
                  <a:spcPts val="600"/>
                </a:spcAft>
              </a:pPr>
              <a:t>7.1.2025</a:t>
            </a:fld>
            <a:endParaRPr lang="fi-FI"/>
          </a:p>
        </p:txBody>
      </p:sp>
      <p:sp>
        <p:nvSpPr>
          <p:cNvPr id="5" name="Footer Placeholder 4"/>
          <p:cNvSpPr>
            <a:spLocks noGrp="1"/>
          </p:cNvSpPr>
          <p:nvPr>
            <p:ph type="ftr" sz="quarter" idx="11"/>
          </p:nvPr>
        </p:nvSpPr>
        <p:spPr>
          <a:xfrm>
            <a:off x="4165600" y="6356351"/>
            <a:ext cx="3860800" cy="365125"/>
          </a:xfrm>
        </p:spPr>
        <p:txBody>
          <a:bodyPr anchor="ctr">
            <a:normAutofit/>
          </a:bodyPr>
          <a:lstStyle/>
          <a:p>
            <a:pPr>
              <a:spcAft>
                <a:spcPts val="600"/>
              </a:spcAft>
            </a:pPr>
            <a:r>
              <a:rPr lang="fi-FI"/>
              <a:t>footer</a:t>
            </a:r>
          </a:p>
        </p:txBody>
      </p:sp>
    </p:spTree>
    <p:extLst>
      <p:ext uri="{BB962C8B-B14F-4D97-AF65-F5344CB8AC3E}">
        <p14:creationId xmlns:p14="http://schemas.microsoft.com/office/powerpoint/2010/main" val="370855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27" y="671862"/>
            <a:ext cx="10515600" cy="840220"/>
          </a:xfrm>
        </p:spPr>
        <p:txBody>
          <a:bodyPr>
            <a:normAutofit fontScale="90000"/>
          </a:bodyPr>
          <a:lstStyle/>
          <a:p>
            <a:pPr algn="ctr"/>
            <a:r>
              <a:rPr lang="en-US" sz="5300" b="1" dirty="0">
                <a:solidFill>
                  <a:srgbClr val="C00000"/>
                </a:solidFill>
              </a:rPr>
              <a:t>Examples of direct harassments</a:t>
            </a:r>
            <a:br>
              <a:rPr lang="en-US" dirty="0"/>
            </a:br>
            <a:endParaRPr lang="en-US" dirty="0"/>
          </a:p>
        </p:txBody>
      </p:sp>
      <p:sp>
        <p:nvSpPr>
          <p:cNvPr id="5" name="Content Placeholder 4"/>
          <p:cNvSpPr>
            <a:spLocks noGrp="1"/>
          </p:cNvSpPr>
          <p:nvPr>
            <p:ph idx="1"/>
          </p:nvPr>
        </p:nvSpPr>
        <p:spPr>
          <a:xfrm>
            <a:off x="838200" y="2072515"/>
            <a:ext cx="10515600" cy="4785485"/>
          </a:xfrm>
        </p:spPr>
        <p:txBody>
          <a:bodyPr>
            <a:normAutofit/>
          </a:bodyPr>
          <a:lstStyle/>
          <a:p>
            <a:pPr marL="0" lvl="0" indent="0">
              <a:buNone/>
            </a:pPr>
            <a:r>
              <a:rPr lang="en-US" sz="2000" b="1" dirty="0"/>
              <a:t>Harassments can be expressed in the following ways (but not only)</a:t>
            </a:r>
          </a:p>
          <a:p>
            <a:pPr lvl="0"/>
            <a:r>
              <a:rPr lang="en-US" sz="2000" dirty="0"/>
              <a:t>Physical abuse</a:t>
            </a:r>
            <a:endParaRPr lang="sv-FI" sz="2000" dirty="0"/>
          </a:p>
          <a:p>
            <a:r>
              <a:rPr lang="en-US" sz="2000" dirty="0"/>
              <a:t>Rape or attempted rape</a:t>
            </a:r>
          </a:p>
          <a:p>
            <a:pPr lvl="0"/>
            <a:r>
              <a:rPr lang="en-US" sz="2000" dirty="0"/>
              <a:t>Unwanted physical contact </a:t>
            </a:r>
          </a:p>
          <a:p>
            <a:r>
              <a:rPr lang="en-US" sz="2000" dirty="0"/>
              <a:t>Demands for sexual intercourse or other kinds of sexual activity</a:t>
            </a:r>
            <a:endParaRPr lang="sv-FI" sz="2000" dirty="0"/>
          </a:p>
          <a:p>
            <a:pPr lvl="0"/>
            <a:r>
              <a:rPr lang="en-US" sz="2000" dirty="0"/>
              <a:t>Sexually or racially etc. suggestive gestures or expressions </a:t>
            </a:r>
            <a:endParaRPr lang="sv-FI" sz="2000" dirty="0"/>
          </a:p>
          <a:p>
            <a:pPr lvl="0"/>
            <a:r>
              <a:rPr lang="en-US" sz="2000" dirty="0"/>
              <a:t>Indecent talk, suggestive jokes, and unwelcome comments or questions concerning the body, race, gender, clothing or private life</a:t>
            </a:r>
            <a:r>
              <a:rPr lang="sv-FI" sz="2000" dirty="0"/>
              <a:t> etc.</a:t>
            </a:r>
          </a:p>
          <a:p>
            <a:pPr lvl="0"/>
            <a:r>
              <a:rPr lang="en-US" sz="2000" dirty="0"/>
              <a:t>Biased or inappropriate materials, messages or phone calls</a:t>
            </a:r>
            <a:endParaRPr lang="sv-FI" sz="2000" dirty="0"/>
          </a:p>
          <a:p>
            <a:pPr lvl="0"/>
            <a:endParaRPr lang="en-US" sz="2000" dirty="0"/>
          </a:p>
          <a:p>
            <a:endParaRPr lang="en-US" dirty="0"/>
          </a:p>
          <a:p>
            <a:endParaRPr lang="en-US" dirty="0"/>
          </a:p>
        </p:txBody>
      </p:sp>
      <p:pic>
        <p:nvPicPr>
          <p:cNvPr id="6" name="Picture 5"/>
          <p:cNvPicPr>
            <a:picLocks noChangeAspect="1"/>
          </p:cNvPicPr>
          <p:nvPr/>
        </p:nvPicPr>
        <p:blipFill>
          <a:blip r:embed="rId3"/>
          <a:stretch>
            <a:fillRect/>
          </a:stretch>
        </p:blipFill>
        <p:spPr>
          <a:xfrm>
            <a:off x="0" y="6156899"/>
            <a:ext cx="12193057" cy="701101"/>
          </a:xfrm>
          <a:prstGeom prst="rect">
            <a:avLst/>
          </a:prstGeom>
        </p:spPr>
      </p:pic>
    </p:spTree>
    <p:extLst>
      <p:ext uri="{BB962C8B-B14F-4D97-AF65-F5344CB8AC3E}">
        <p14:creationId xmlns:p14="http://schemas.microsoft.com/office/powerpoint/2010/main" val="203605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007"/>
            <a:ext cx="10515600" cy="901700"/>
          </a:xfrm>
        </p:spPr>
        <p:txBody>
          <a:bodyPr>
            <a:normAutofit/>
          </a:bodyPr>
          <a:lstStyle/>
          <a:p>
            <a:r>
              <a:rPr lang="en-GB" sz="4400" b="1" dirty="0">
                <a:solidFill>
                  <a:srgbClr val="C00000"/>
                </a:solidFill>
              </a:rPr>
              <a:t>Examples of Indirect Harassment</a:t>
            </a:r>
          </a:p>
        </p:txBody>
      </p:sp>
      <p:sp>
        <p:nvSpPr>
          <p:cNvPr id="3" name="Content Placeholder 2"/>
          <p:cNvSpPr>
            <a:spLocks noGrp="1"/>
          </p:cNvSpPr>
          <p:nvPr>
            <p:ph idx="1"/>
          </p:nvPr>
        </p:nvSpPr>
        <p:spPr>
          <a:xfrm>
            <a:off x="609600" y="2198030"/>
            <a:ext cx="10435119" cy="3689251"/>
          </a:xfrm>
        </p:spPr>
        <p:txBody>
          <a:bodyPr>
            <a:normAutofit/>
          </a:bodyPr>
          <a:lstStyle/>
          <a:p>
            <a:r>
              <a:rPr lang="en-GB" sz="2400" dirty="0"/>
              <a:t>Hearing a comment not explicitly directed to you ex. racist or sexist jokes</a:t>
            </a:r>
          </a:p>
          <a:p>
            <a:r>
              <a:rPr lang="en-GB" sz="2400" dirty="0"/>
              <a:t>Saying bad things about someone in the room but in another language so it may not be directed at them but to degrade them</a:t>
            </a:r>
          </a:p>
          <a:p>
            <a:r>
              <a:rPr lang="en-GB" sz="2400" dirty="0"/>
              <a:t>Being part of the harassment or supporting it, but not being the main offender. Ex. letting friends' cat-call women on the streets or tell inappropriate jokes that you laugh along with</a:t>
            </a:r>
          </a:p>
          <a:p>
            <a:r>
              <a:rPr lang="en-GB" sz="2400" dirty="0"/>
              <a:t>Being silent when knowing about harassment</a:t>
            </a:r>
          </a:p>
        </p:txBody>
      </p:sp>
      <p:pic>
        <p:nvPicPr>
          <p:cNvPr id="4" name="Picture 3"/>
          <p:cNvPicPr>
            <a:picLocks noChangeAspect="1"/>
          </p:cNvPicPr>
          <p:nvPr/>
        </p:nvPicPr>
        <p:blipFill>
          <a:blip r:embed="rId3"/>
          <a:stretch>
            <a:fillRect/>
          </a:stretch>
        </p:blipFill>
        <p:spPr>
          <a:xfrm>
            <a:off x="0" y="6156899"/>
            <a:ext cx="12193057" cy="701101"/>
          </a:xfrm>
          <a:prstGeom prst="rect">
            <a:avLst/>
          </a:prstGeom>
        </p:spPr>
      </p:pic>
    </p:spTree>
    <p:extLst>
      <p:ext uri="{BB962C8B-B14F-4D97-AF65-F5344CB8AC3E}">
        <p14:creationId xmlns:p14="http://schemas.microsoft.com/office/powerpoint/2010/main" val="6695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728" y="605630"/>
            <a:ext cx="10515600" cy="973345"/>
          </a:xfrm>
        </p:spPr>
        <p:txBody>
          <a:bodyPr>
            <a:noAutofit/>
          </a:bodyPr>
          <a:lstStyle/>
          <a:p>
            <a:r>
              <a:rPr lang="en-GB" sz="3600" b="1" dirty="0">
                <a:solidFill>
                  <a:srgbClr val="C00000"/>
                </a:solidFill>
              </a:rPr>
              <a:t>Harassment &amp; discrimination </a:t>
            </a:r>
            <a:br>
              <a:rPr lang="en-GB" sz="3600" b="1" dirty="0">
                <a:solidFill>
                  <a:srgbClr val="C00000"/>
                </a:solidFill>
              </a:rPr>
            </a:br>
            <a:r>
              <a:rPr lang="en-GB" sz="3600" b="1" dirty="0">
                <a:solidFill>
                  <a:srgbClr val="C00000"/>
                </a:solidFill>
              </a:rPr>
              <a:t>– a personal experience</a:t>
            </a:r>
          </a:p>
        </p:txBody>
      </p:sp>
      <p:sp>
        <p:nvSpPr>
          <p:cNvPr id="3" name="Content Placeholder 2"/>
          <p:cNvSpPr>
            <a:spLocks noGrp="1"/>
          </p:cNvSpPr>
          <p:nvPr>
            <p:ph idx="1"/>
          </p:nvPr>
        </p:nvSpPr>
        <p:spPr>
          <a:xfrm>
            <a:off x="623047" y="1878053"/>
            <a:ext cx="10515600" cy="2481332"/>
          </a:xfrm>
        </p:spPr>
        <p:txBody>
          <a:bodyPr>
            <a:normAutofit/>
          </a:bodyPr>
          <a:lstStyle/>
          <a:p>
            <a:r>
              <a:rPr lang="en-GB" b="1" dirty="0" err="1"/>
              <a:t>Microaggressions</a:t>
            </a:r>
            <a:r>
              <a:rPr lang="en-GB" b="1" dirty="0"/>
              <a:t> </a:t>
            </a:r>
            <a:r>
              <a:rPr lang="en-GB" dirty="0"/>
              <a:t>refers to direct or indirect daily comments or behaviour towards a person, often from a marginalized group such as an ethnic minority or people with disabilities etc. The one acting this out may not even do it with the purpose of degrading someone yet still provoking this unintentionally.</a:t>
            </a:r>
            <a:br>
              <a:rPr lang="en-GB" dirty="0"/>
            </a:br>
            <a:endParaRPr lang="sv-FI" dirty="0"/>
          </a:p>
          <a:p>
            <a:r>
              <a:rPr lang="en-GB" dirty="0"/>
              <a:t>Which means: </a:t>
            </a:r>
            <a:br>
              <a:rPr lang="en-GB" dirty="0"/>
            </a:br>
            <a:r>
              <a:rPr lang="en-GB" b="1" dirty="0"/>
              <a:t>Think first! </a:t>
            </a:r>
            <a:r>
              <a:rPr lang="en-US" dirty="0"/>
              <a:t>Perhaps the person you direct your jokes, questions or comments at hears it every day and is tired of hearing it? </a:t>
            </a:r>
            <a:endParaRPr lang="en-GB" sz="2400" dirty="0"/>
          </a:p>
        </p:txBody>
      </p:sp>
      <p:sp>
        <p:nvSpPr>
          <p:cNvPr id="4" name="Rectangle 3"/>
          <p:cNvSpPr/>
          <p:nvPr/>
        </p:nvSpPr>
        <p:spPr>
          <a:xfrm rot="20534098">
            <a:off x="7415841" y="5211053"/>
            <a:ext cx="4760203" cy="369332"/>
          </a:xfrm>
          <a:prstGeom prst="rect">
            <a:avLst/>
          </a:prstGeom>
          <a:noFill/>
        </p:spPr>
        <p:txBody>
          <a:bodyPr wrap="square" lIns="91440" tIns="45720" rIns="91440" bIns="45720">
            <a:spAutoFit/>
          </a:bodyPr>
          <a:lstStyle/>
          <a:p>
            <a:pPr algn="ctr"/>
            <a:r>
              <a:rPr lang="en-US" b="1" cap="none" spc="0" dirty="0">
                <a:ln w="0"/>
                <a:solidFill>
                  <a:srgbClr val="C00000"/>
                </a:solidFill>
              </a:rPr>
              <a:t>“No, where are you from originally?”</a:t>
            </a:r>
          </a:p>
        </p:txBody>
      </p:sp>
      <p:sp>
        <p:nvSpPr>
          <p:cNvPr id="5" name="Rectangle 4"/>
          <p:cNvSpPr/>
          <p:nvPr/>
        </p:nvSpPr>
        <p:spPr>
          <a:xfrm rot="338999">
            <a:off x="1992371" y="4901799"/>
            <a:ext cx="5494581" cy="369332"/>
          </a:xfrm>
          <a:prstGeom prst="rect">
            <a:avLst/>
          </a:prstGeom>
        </p:spPr>
        <p:txBody>
          <a:bodyPr wrap="none">
            <a:spAutoFit/>
          </a:bodyPr>
          <a:lstStyle/>
          <a:p>
            <a:r>
              <a:rPr lang="en-US" b="1" dirty="0">
                <a:solidFill>
                  <a:srgbClr val="C00000"/>
                </a:solidFill>
                <a:cs typeface="Times New Roman" panose="02020603050405020304" pitchFamily="18" charset="0"/>
              </a:rPr>
              <a:t>“You're transgender? Wow, you don't look like it at all!”</a:t>
            </a:r>
            <a:endParaRPr lang="en-GB" b="1" dirty="0">
              <a:solidFill>
                <a:srgbClr val="C00000"/>
              </a:solidFill>
              <a:cs typeface="Times New Roman" panose="02020603050405020304" pitchFamily="18" charset="0"/>
            </a:endParaRPr>
          </a:p>
        </p:txBody>
      </p:sp>
      <p:sp>
        <p:nvSpPr>
          <p:cNvPr id="6" name="Rectangle 5"/>
          <p:cNvSpPr/>
          <p:nvPr/>
        </p:nvSpPr>
        <p:spPr>
          <a:xfrm rot="21170142">
            <a:off x="6933132" y="4397966"/>
            <a:ext cx="2404313" cy="338554"/>
          </a:xfrm>
          <a:prstGeom prst="rect">
            <a:avLst/>
          </a:prstGeom>
        </p:spPr>
        <p:txBody>
          <a:bodyPr wrap="none">
            <a:spAutoFit/>
          </a:bodyPr>
          <a:lstStyle/>
          <a:p>
            <a:r>
              <a:rPr lang="en-US" sz="1600" b="1" dirty="0">
                <a:solidFill>
                  <a:srgbClr val="C00000"/>
                </a:solidFill>
              </a:rPr>
              <a:t>“You have so exotic hair!”</a:t>
            </a:r>
            <a:endParaRPr lang="en-GB" sz="1600" b="1" dirty="0">
              <a:solidFill>
                <a:srgbClr val="C00000"/>
              </a:solidFill>
            </a:endParaRPr>
          </a:p>
        </p:txBody>
      </p:sp>
      <p:sp>
        <p:nvSpPr>
          <p:cNvPr id="7" name="Rectangle 6"/>
          <p:cNvSpPr/>
          <p:nvPr/>
        </p:nvSpPr>
        <p:spPr>
          <a:xfrm>
            <a:off x="9795942" y="4331705"/>
            <a:ext cx="2089270" cy="369332"/>
          </a:xfrm>
          <a:prstGeom prst="rect">
            <a:avLst/>
          </a:prstGeom>
        </p:spPr>
        <p:txBody>
          <a:bodyPr wrap="square">
            <a:spAutoFit/>
          </a:bodyPr>
          <a:lstStyle/>
          <a:p>
            <a:r>
              <a:rPr lang="en-GB" b="1" dirty="0">
                <a:solidFill>
                  <a:srgbClr val="C00000"/>
                </a:solidFill>
              </a:rPr>
              <a:t>“You people …” </a:t>
            </a:r>
          </a:p>
        </p:txBody>
      </p:sp>
      <p:sp>
        <p:nvSpPr>
          <p:cNvPr id="8" name="Rectangle 7"/>
          <p:cNvSpPr/>
          <p:nvPr/>
        </p:nvSpPr>
        <p:spPr>
          <a:xfrm>
            <a:off x="704439" y="5087341"/>
            <a:ext cx="1659237" cy="369332"/>
          </a:xfrm>
          <a:prstGeom prst="rect">
            <a:avLst/>
          </a:prstGeom>
        </p:spPr>
        <p:txBody>
          <a:bodyPr wrap="none">
            <a:spAutoFit/>
          </a:bodyPr>
          <a:lstStyle/>
          <a:p>
            <a:r>
              <a:rPr lang="en-GB" b="1" dirty="0">
                <a:solidFill>
                  <a:srgbClr val="C00000"/>
                </a:solidFill>
              </a:rPr>
              <a:t>“That’s so gay.”</a:t>
            </a:r>
          </a:p>
        </p:txBody>
      </p:sp>
      <p:sp>
        <p:nvSpPr>
          <p:cNvPr id="9" name="Rectangle 8"/>
          <p:cNvSpPr/>
          <p:nvPr/>
        </p:nvSpPr>
        <p:spPr>
          <a:xfrm>
            <a:off x="0" y="5787567"/>
            <a:ext cx="4273862" cy="369332"/>
          </a:xfrm>
          <a:prstGeom prst="rect">
            <a:avLst/>
          </a:prstGeom>
        </p:spPr>
        <p:txBody>
          <a:bodyPr wrap="none">
            <a:spAutoFit/>
          </a:bodyPr>
          <a:lstStyle/>
          <a:p>
            <a:r>
              <a:rPr lang="en-GB" dirty="0">
                <a:solidFill>
                  <a:srgbClr val="C00000"/>
                </a:solidFill>
                <a:hlinkClick r:id="rId2"/>
              </a:rPr>
              <a:t>Microaggressions as annoying as mosquitos</a:t>
            </a:r>
            <a:endParaRPr lang="en-GB" dirty="0">
              <a:solidFill>
                <a:srgbClr val="C00000"/>
              </a:solidFill>
            </a:endParaRPr>
          </a:p>
        </p:txBody>
      </p:sp>
      <p:pic>
        <p:nvPicPr>
          <p:cNvPr id="10" name="Picture 9"/>
          <p:cNvPicPr>
            <a:picLocks noChangeAspect="1"/>
          </p:cNvPicPr>
          <p:nvPr/>
        </p:nvPicPr>
        <p:blipFill>
          <a:blip r:embed="rId3"/>
          <a:stretch>
            <a:fillRect/>
          </a:stretch>
        </p:blipFill>
        <p:spPr>
          <a:xfrm>
            <a:off x="0" y="6156899"/>
            <a:ext cx="12193057" cy="701101"/>
          </a:xfrm>
          <a:prstGeom prst="rect">
            <a:avLst/>
          </a:prstGeom>
        </p:spPr>
      </p:pic>
    </p:spTree>
    <p:extLst>
      <p:ext uri="{BB962C8B-B14F-4D97-AF65-F5344CB8AC3E}">
        <p14:creationId xmlns:p14="http://schemas.microsoft.com/office/powerpoint/2010/main" val="247327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386" y="1425136"/>
            <a:ext cx="10972800" cy="1143000"/>
          </a:xfrm>
        </p:spPr>
        <p:txBody>
          <a:bodyPr>
            <a:normAutofit fontScale="90000"/>
          </a:bodyPr>
          <a:lstStyle/>
          <a:p>
            <a:r>
              <a:rPr lang="en-US" dirty="0"/>
              <a:t>What to do if you are witnessing  harassments or discrimination?</a:t>
            </a:r>
            <a:br>
              <a:rPr lang="en-US" dirty="0"/>
            </a:br>
            <a:endParaRPr lang="sv-FI" dirty="0"/>
          </a:p>
        </p:txBody>
      </p:sp>
      <p:sp>
        <p:nvSpPr>
          <p:cNvPr id="3" name="Content Placeholder 2"/>
          <p:cNvSpPr>
            <a:spLocks noGrp="1"/>
          </p:cNvSpPr>
          <p:nvPr>
            <p:ph idx="1"/>
          </p:nvPr>
        </p:nvSpPr>
        <p:spPr>
          <a:xfrm>
            <a:off x="609600" y="3501397"/>
            <a:ext cx="10972800" cy="2005551"/>
          </a:xfrm>
        </p:spPr>
        <p:txBody>
          <a:bodyPr>
            <a:normAutofit lnSpcReduction="10000"/>
          </a:bodyPr>
          <a:lstStyle/>
          <a:p>
            <a:r>
              <a:rPr lang="en-US" sz="2400" dirty="0"/>
              <a:t>Assess the situation, assess your own safety and think about the best action to take.</a:t>
            </a:r>
          </a:p>
          <a:p>
            <a:r>
              <a:rPr lang="en-US" sz="2400" dirty="0"/>
              <a:t>If possible, try to stop the events unfolding.</a:t>
            </a:r>
          </a:p>
          <a:p>
            <a:r>
              <a:rPr lang="en-US" sz="2400" dirty="0"/>
              <a:t>Think of context, who can help, severity of the harassments, do you know who oversees the event/happening etc.</a:t>
            </a:r>
          </a:p>
          <a:p>
            <a:endParaRPr lang="sv-FI" sz="2000" dirty="0"/>
          </a:p>
        </p:txBody>
      </p:sp>
      <p:sp>
        <p:nvSpPr>
          <p:cNvPr id="4" name="Date Placeholder 3"/>
          <p:cNvSpPr>
            <a:spLocks noGrp="1"/>
          </p:cNvSpPr>
          <p:nvPr>
            <p:ph type="dt" sz="half" idx="10"/>
          </p:nvPr>
        </p:nvSpPr>
        <p:spPr/>
        <p:txBody>
          <a:bodyPr/>
          <a:lstStyle/>
          <a:p>
            <a:fld id="{D9B00C95-1044-4E34-ABC2-DF83F0F6E9C2}" type="datetime1">
              <a:rPr lang="fi-FI" smtClean="0"/>
              <a:t>7.1.2025</a:t>
            </a:fld>
            <a:endParaRPr lang="fi-FI"/>
          </a:p>
        </p:txBody>
      </p:sp>
      <p:sp>
        <p:nvSpPr>
          <p:cNvPr id="5" name="Footer Placeholder 4"/>
          <p:cNvSpPr>
            <a:spLocks noGrp="1"/>
          </p:cNvSpPr>
          <p:nvPr>
            <p:ph type="ftr" sz="quarter" idx="11"/>
          </p:nvPr>
        </p:nvSpPr>
        <p:spPr/>
        <p:txBody>
          <a:bodyPr/>
          <a:lstStyle/>
          <a:p>
            <a:r>
              <a:rPr lang="fi-FI"/>
              <a:t>footer</a:t>
            </a:r>
          </a:p>
        </p:txBody>
      </p:sp>
      <p:sp>
        <p:nvSpPr>
          <p:cNvPr id="6" name="Slide Number Placeholder 5"/>
          <p:cNvSpPr>
            <a:spLocks noGrp="1"/>
          </p:cNvSpPr>
          <p:nvPr>
            <p:ph type="sldNum" sz="quarter" idx="12"/>
          </p:nvPr>
        </p:nvSpPr>
        <p:spPr/>
        <p:txBody>
          <a:bodyPr/>
          <a:lstStyle/>
          <a:p>
            <a:fld id="{D9553030-DA0E-469A-A148-F21CB72F8278}" type="slidenum">
              <a:rPr lang="fi-FI" smtClean="0"/>
              <a:t>8</a:t>
            </a:fld>
            <a:endParaRPr lang="fi-FI"/>
          </a:p>
        </p:txBody>
      </p:sp>
    </p:spTree>
    <p:extLst>
      <p:ext uri="{BB962C8B-B14F-4D97-AF65-F5344CB8AC3E}">
        <p14:creationId xmlns:p14="http://schemas.microsoft.com/office/powerpoint/2010/main" val="117224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9457" y="1611086"/>
            <a:ext cx="10723296" cy="4545813"/>
          </a:xfrm>
        </p:spPr>
        <p:txBody>
          <a:bodyPr>
            <a:normAutofit fontScale="92500"/>
          </a:bodyPr>
          <a:lstStyle/>
          <a:p>
            <a:pPr marL="0" indent="0">
              <a:buNone/>
            </a:pPr>
            <a:endParaRPr lang="en-US" sz="1600" dirty="0"/>
          </a:p>
          <a:p>
            <a:pPr>
              <a:lnSpc>
                <a:spcPct val="120000"/>
              </a:lnSpc>
            </a:pPr>
            <a:r>
              <a:rPr lang="en-US" sz="2200" dirty="0"/>
              <a:t>Listen &amp; express empathy!</a:t>
            </a:r>
          </a:p>
          <a:p>
            <a:pPr>
              <a:lnSpc>
                <a:spcPct val="120000"/>
              </a:lnSpc>
            </a:pPr>
            <a:r>
              <a:rPr lang="en-US" sz="2200" dirty="0"/>
              <a:t>Do not question the story of the person who is telling it to you.  </a:t>
            </a:r>
          </a:p>
          <a:p>
            <a:pPr lvl="1">
              <a:lnSpc>
                <a:spcPct val="120000"/>
              </a:lnSpc>
            </a:pPr>
            <a:r>
              <a:rPr lang="en-US" sz="2200" dirty="0"/>
              <a:t>It is not up to you to judge whether what they have experienced is valid. </a:t>
            </a:r>
          </a:p>
          <a:p>
            <a:pPr lvl="1">
              <a:lnSpc>
                <a:spcPct val="120000"/>
              </a:lnSpc>
            </a:pPr>
            <a:r>
              <a:rPr lang="en-US" sz="2200" dirty="0"/>
              <a:t>Direct them or go with them to the relevant points of contact.</a:t>
            </a:r>
          </a:p>
          <a:p>
            <a:pPr lvl="1">
              <a:lnSpc>
                <a:spcPct val="120000"/>
              </a:lnSpc>
            </a:pPr>
            <a:r>
              <a:rPr lang="en-US" sz="2200" dirty="0"/>
              <a:t>Respect their decisions on what to do.</a:t>
            </a:r>
          </a:p>
          <a:p>
            <a:pPr>
              <a:lnSpc>
                <a:spcPct val="120000"/>
              </a:lnSpc>
            </a:pPr>
            <a:r>
              <a:rPr lang="en-US" sz="2200" dirty="0"/>
              <a:t>Confidentiality. Being harassed is a very personal experience so respect the persons whishes regarding confidentiality.</a:t>
            </a:r>
          </a:p>
          <a:p>
            <a:pPr>
              <a:lnSpc>
                <a:spcPct val="120000"/>
              </a:lnSpc>
            </a:pPr>
            <a:r>
              <a:rPr lang="en-US" sz="2200" dirty="0"/>
              <a:t>Take care of yourself. Being a support to someone or hearing their experience can be hard so also make sure you find a suitable person who can support you if needed.</a:t>
            </a:r>
            <a:endParaRPr lang="en-US" sz="1900" dirty="0"/>
          </a:p>
          <a:p>
            <a:pPr marL="0" indent="0">
              <a:buNone/>
            </a:pPr>
            <a:endParaRPr lang="en-US" sz="2000" dirty="0"/>
          </a:p>
        </p:txBody>
      </p:sp>
      <p:pic>
        <p:nvPicPr>
          <p:cNvPr id="5" name="Picture 4"/>
          <p:cNvPicPr>
            <a:picLocks noChangeAspect="1"/>
          </p:cNvPicPr>
          <p:nvPr/>
        </p:nvPicPr>
        <p:blipFill>
          <a:blip r:embed="rId3"/>
          <a:stretch>
            <a:fillRect/>
          </a:stretch>
        </p:blipFill>
        <p:spPr>
          <a:xfrm>
            <a:off x="-1057" y="6156899"/>
            <a:ext cx="12193057" cy="701101"/>
          </a:xfrm>
          <a:prstGeom prst="rect">
            <a:avLst/>
          </a:prstGeom>
        </p:spPr>
      </p:pic>
      <p:sp>
        <p:nvSpPr>
          <p:cNvPr id="2" name="Rectangle 1"/>
          <p:cNvSpPr/>
          <p:nvPr/>
        </p:nvSpPr>
        <p:spPr>
          <a:xfrm>
            <a:off x="769457" y="456469"/>
            <a:ext cx="9450308" cy="1323439"/>
          </a:xfrm>
          <a:prstGeom prst="rect">
            <a:avLst/>
          </a:prstGeom>
        </p:spPr>
        <p:txBody>
          <a:bodyPr wrap="square">
            <a:spAutoFit/>
          </a:bodyPr>
          <a:lstStyle/>
          <a:p>
            <a:r>
              <a:rPr lang="en-US" sz="4000" b="1" dirty="0">
                <a:solidFill>
                  <a:schemeClr val="accent2"/>
                </a:solidFill>
                <a:latin typeface="Century Gothic" panose="020B0502020202020204" pitchFamily="34" charset="0"/>
              </a:rPr>
              <a:t>What to do if someone tells you they are being harassed or discriminated</a:t>
            </a:r>
          </a:p>
        </p:txBody>
      </p:sp>
    </p:spTree>
    <p:extLst>
      <p:ext uri="{BB962C8B-B14F-4D97-AF65-F5344CB8AC3E}">
        <p14:creationId xmlns:p14="http://schemas.microsoft.com/office/powerpoint/2010/main" val="210782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åboAkademi">
      <a:dk1>
        <a:sysClr val="windowText" lastClr="000000"/>
      </a:dk1>
      <a:lt1>
        <a:sysClr val="window" lastClr="FFFFFF"/>
      </a:lt1>
      <a:dk2>
        <a:srgbClr val="E4032E"/>
      </a:dk2>
      <a:lt2>
        <a:srgbClr val="C1BCBF"/>
      </a:lt2>
      <a:accent1>
        <a:srgbClr val="003366"/>
      </a:accent1>
      <a:accent2>
        <a:srgbClr val="E4032E"/>
      </a:accent2>
      <a:accent3>
        <a:srgbClr val="FFD300"/>
      </a:accent3>
      <a:accent4>
        <a:srgbClr val="64C2CB"/>
      </a:accent4>
      <a:accent5>
        <a:srgbClr val="003366"/>
      </a:accent5>
      <a:accent6>
        <a:srgbClr val="C1BCBF"/>
      </a:accent6>
      <a:hlink>
        <a:srgbClr val="003366"/>
      </a:hlink>
      <a:folHlink>
        <a:srgbClr val="00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ÅA_ENG [Read-Only]" id="{F07CAB5F-F2D3-4691-B2FD-3D6332FCEB7C}" vid="{F600F6DF-8261-4CFD-A5B2-98E160FEB8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2295</TotalTime>
  <Words>2672</Words>
  <Application>Microsoft Office PowerPoint</Application>
  <PresentationFormat>Bredbild</PresentationFormat>
  <Paragraphs>154</Paragraphs>
  <Slides>21</Slides>
  <Notes>11</Notes>
  <HiddenSlides>8</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21</vt:i4>
      </vt:variant>
    </vt:vector>
  </HeadingPairs>
  <TitlesOfParts>
    <vt:vector size="27" baseType="lpstr">
      <vt:lpstr>Arial</vt:lpstr>
      <vt:lpstr>Calibri</vt:lpstr>
      <vt:lpstr>Cambria</vt:lpstr>
      <vt:lpstr>Century Gothic</vt:lpstr>
      <vt:lpstr>Times New Roman</vt:lpstr>
      <vt:lpstr>Office-teema</vt:lpstr>
      <vt:lpstr>Safe  Space</vt:lpstr>
      <vt:lpstr>Introduction - One community &amp; one ÅAU where everyone are safe, heard and supported </vt:lpstr>
      <vt:lpstr>Harassments &amp; Discrimination definitions in Finnish law </vt:lpstr>
      <vt:lpstr>Definition at ÅAU </vt:lpstr>
      <vt:lpstr>Examples of direct harassments </vt:lpstr>
      <vt:lpstr>Examples of Indirect Harassment</vt:lpstr>
      <vt:lpstr>Harassment &amp; discrimination  – a personal experience</vt:lpstr>
      <vt:lpstr>What to do if you are witnessing  harassments or discrimination? </vt:lpstr>
      <vt:lpstr>PowerPoint-presentation</vt:lpstr>
      <vt:lpstr>PowerPoint-presentation</vt:lpstr>
      <vt:lpstr>Who's concern &amp; responsibility? </vt:lpstr>
      <vt:lpstr>Things to remember!</vt:lpstr>
      <vt:lpstr>ÅA &amp; Student Union Safety net – contact persons in case of harassments </vt:lpstr>
      <vt:lpstr>Spot &amp; dare to act scenarios? </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Åbo Akademi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Space</dc:title>
  <dc:creator>Olivia Franck</dc:creator>
  <cp:lastModifiedBy>Jan Kraufvelin</cp:lastModifiedBy>
  <cp:revision>136</cp:revision>
  <dcterms:created xsi:type="dcterms:W3CDTF">2018-07-18T11:26:42Z</dcterms:created>
  <dcterms:modified xsi:type="dcterms:W3CDTF">2025-01-07T07:57:26Z</dcterms:modified>
</cp:coreProperties>
</file>